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e780c5d60e48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7e62712fcf4966"/>
  </p:sldMasterIdLst>
  <p:sldIdLst>
    <p:sldId xmlns:r="http://schemas.openxmlformats.org/officeDocument/2006/relationships" id="256" r:id="R4faac0f2def84d59"/>
    <p:sldId xmlns:r="http://schemas.openxmlformats.org/officeDocument/2006/relationships" id="257" r:id="R17789df6f7bc428e"/>
    <p:sldId xmlns:r="http://schemas.openxmlformats.org/officeDocument/2006/relationships" id="258" r:id="R6f4008c6f628406a"/>
    <p:sldId xmlns:r="http://schemas.openxmlformats.org/officeDocument/2006/relationships" id="259" r:id="Re20577515cb14ee8"/>
    <p:sldId xmlns:r="http://schemas.openxmlformats.org/officeDocument/2006/relationships" id="260" r:id="Re82cdc6ad10e414e"/>
    <p:sldId xmlns:r="http://schemas.openxmlformats.org/officeDocument/2006/relationships" id="261" r:id="R15c4a27c989a40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7e62712fcf4966" /><Relationship Type="http://schemas.openxmlformats.org/officeDocument/2006/relationships/slide" Target="/ppt/slides/slide1.xml" Id="R4faac0f2def84d59" /><Relationship Type="http://schemas.openxmlformats.org/officeDocument/2006/relationships/slide" Target="/ppt/slides/slide2.xml" Id="R17789df6f7bc428e" /><Relationship Type="http://schemas.openxmlformats.org/officeDocument/2006/relationships/slide" Target="/ppt/slides/slide3.xml" Id="R6f4008c6f628406a" /><Relationship Type="http://schemas.openxmlformats.org/officeDocument/2006/relationships/slide" Target="/ppt/slides/slide4.xml" Id="Re20577515cb14ee8" /><Relationship Type="http://schemas.openxmlformats.org/officeDocument/2006/relationships/slide" Target="/ppt/slides/slide5.xml" Id="Re82cdc6ad10e414e" /><Relationship Type="http://schemas.openxmlformats.org/officeDocument/2006/relationships/slide" Target="/ppt/slides/slide6.xml" Id="R15c4a27c989a40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4d9799f4e04c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7401a75d1440ad" /><Relationship Type="http://schemas.openxmlformats.org/officeDocument/2006/relationships/theme" Target="/ppt/slideMasters/theme/theme1.xml" Id="R848e428a337b49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7401a75d1440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b46c4a50f647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a981ce17c644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03753ce5c542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3e67473a534a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4d66150baf44d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4c899716c644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NORDISK ENERGIKONTROLL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ENERGIKONTROLL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ENERGIKONTROLL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ENERGIKONTROLL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ENERGIKONTROLL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ENERGIKONTROLL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Hvamsvingen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2013 Skjetten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64 84 55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salg@noen.no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www.noen.no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976 724 321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ENERGIKONTROLL AS</a:t>
            </a:r>
          </a:p>
        </p:txBody>
      </p:sp>
    </p:spTree>
  </p:cSld>
  <p:clrMapOvr>
    <a:masterClrMapping xmlns:a="http://schemas.openxmlformats.org/drawingml/2006/main"/>
  </p:clrMapOvr>
</p:sld>
</file>