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f50b820026439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a66fbb380ce4c00"/>
  </p:sldMasterIdLst>
  <p:sldIdLst>
    <p:sldId xmlns:r="http://schemas.openxmlformats.org/officeDocument/2006/relationships" id="256" r:id="R0022fa0a3bdd4c32"/>
    <p:sldId xmlns:r="http://schemas.openxmlformats.org/officeDocument/2006/relationships" id="257" r:id="Rb85ecd059f084538"/>
    <p:sldId xmlns:r="http://schemas.openxmlformats.org/officeDocument/2006/relationships" id="258" r:id="R898a71401f694f04"/>
    <p:sldId xmlns:r="http://schemas.openxmlformats.org/officeDocument/2006/relationships" id="259" r:id="R22944ecb046c47e2"/>
    <p:sldId xmlns:r="http://schemas.openxmlformats.org/officeDocument/2006/relationships" id="260" r:id="R56485b08131c4414"/>
    <p:sldId xmlns:r="http://schemas.openxmlformats.org/officeDocument/2006/relationships" id="261" r:id="Rad2aad4700d84da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66fbb380ce4c00" /><Relationship Type="http://schemas.openxmlformats.org/officeDocument/2006/relationships/slide" Target="/ppt/slides/slide1.xml" Id="R0022fa0a3bdd4c32" /><Relationship Type="http://schemas.openxmlformats.org/officeDocument/2006/relationships/slide" Target="/ppt/slides/slide2.xml" Id="Rb85ecd059f084538" /><Relationship Type="http://schemas.openxmlformats.org/officeDocument/2006/relationships/slide" Target="/ppt/slides/slide3.xml" Id="R898a71401f694f04" /><Relationship Type="http://schemas.openxmlformats.org/officeDocument/2006/relationships/slide" Target="/ppt/slides/slide4.xml" Id="R22944ecb046c47e2" /><Relationship Type="http://schemas.openxmlformats.org/officeDocument/2006/relationships/slide" Target="/ppt/slides/slide5.xml" Id="R56485b08131c4414" /><Relationship Type="http://schemas.openxmlformats.org/officeDocument/2006/relationships/slide" Target="/ppt/slides/slide6.xml" Id="Rad2aad4700d84da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6213bf94484f4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8e1a06ff8848d9" /><Relationship Type="http://schemas.openxmlformats.org/officeDocument/2006/relationships/theme" Target="/ppt/slideMasters/theme/theme1.xml" Id="R70ae09f414d5414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c8e1a06ff8848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13ec17f43443c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476c8d48234d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ecd93e3ea4457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6f741f7a9549e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edde822f6d4b5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185165269f49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FRETEX MIDTNORGE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FRETEX MIDTNORGE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FRETEX MIDTNORGE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FRETEX MIDTNORGE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FRETEX MIDTNORGE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FRETEX MIDTNORGE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63 117 149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−2 758 936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−2 750 895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7 015 150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17 202 928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FRETEX MIDTNORGE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976 738 713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FRETEX MIDTNORGE AS</a:t>
            </a:r>
          </a:p>
        </p:txBody>
      </p:sp>
    </p:spTree>
  </p:cSld>
  <p:clrMapOvr>
    <a:masterClrMapping xmlns:a="http://schemas.openxmlformats.org/drawingml/2006/main"/>
  </p:clrMapOvr>
</p:sld>
</file>