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6f4f3bc11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b69533853843a4"/>
  </p:sldMasterIdLst>
  <p:sldIdLst>
    <p:sldId xmlns:r="http://schemas.openxmlformats.org/officeDocument/2006/relationships" id="256" r:id="R939bb136829247ee"/>
    <p:sldId xmlns:r="http://schemas.openxmlformats.org/officeDocument/2006/relationships" id="257" r:id="R3c6c073b2dfa4382"/>
    <p:sldId xmlns:r="http://schemas.openxmlformats.org/officeDocument/2006/relationships" id="258" r:id="Rcc4a12d0aff949a8"/>
    <p:sldId xmlns:r="http://schemas.openxmlformats.org/officeDocument/2006/relationships" id="259" r:id="Raf20f2fa6fe84ad2"/>
    <p:sldId xmlns:r="http://schemas.openxmlformats.org/officeDocument/2006/relationships" id="260" r:id="R4778367cdec246e3"/>
    <p:sldId xmlns:r="http://schemas.openxmlformats.org/officeDocument/2006/relationships" id="261" r:id="R3f32d8926bdc4baa"/>
    <p:sldId xmlns:r="http://schemas.openxmlformats.org/officeDocument/2006/relationships" id="262" r:id="Rd9b32b7ceec346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69533853843a4" /><Relationship Type="http://schemas.openxmlformats.org/officeDocument/2006/relationships/slide" Target="/ppt/slides/slide1.xml" Id="R939bb136829247ee" /><Relationship Type="http://schemas.openxmlformats.org/officeDocument/2006/relationships/slide" Target="/ppt/slides/slide2.xml" Id="R3c6c073b2dfa4382" /><Relationship Type="http://schemas.openxmlformats.org/officeDocument/2006/relationships/slide" Target="/ppt/slides/slide3.xml" Id="Rcc4a12d0aff949a8" /><Relationship Type="http://schemas.openxmlformats.org/officeDocument/2006/relationships/slide" Target="/ppt/slides/slide4.xml" Id="Raf20f2fa6fe84ad2" /><Relationship Type="http://schemas.openxmlformats.org/officeDocument/2006/relationships/slide" Target="/ppt/slides/slide5.xml" Id="R4778367cdec246e3" /><Relationship Type="http://schemas.openxmlformats.org/officeDocument/2006/relationships/slide" Target="/ppt/slides/slide6.xml" Id="R3f32d8926bdc4baa" /><Relationship Type="http://schemas.openxmlformats.org/officeDocument/2006/relationships/slide" Target="/ppt/slides/slide7.xml" Id="Rd9b32b7ceec346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e3afe7e1641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26d0bf3b3476c" /><Relationship Type="http://schemas.openxmlformats.org/officeDocument/2006/relationships/theme" Target="/ppt/slideMasters/theme/theme1.xml" Id="R8eefa31362fd4a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26d0bf3b3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1c0b44a44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b667d477b46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651b0f0c3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b71bf6059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fc6359776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830425c6c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1c1d78bdb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