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40dd9ebea84f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dfc307573d4065"/>
  </p:sldMasterIdLst>
  <p:sldIdLst>
    <p:sldId xmlns:r="http://schemas.openxmlformats.org/officeDocument/2006/relationships" id="256" r:id="Re17124dabf5d4eb1"/>
    <p:sldId xmlns:r="http://schemas.openxmlformats.org/officeDocument/2006/relationships" id="257" r:id="Rf1903cceee874716"/>
    <p:sldId xmlns:r="http://schemas.openxmlformats.org/officeDocument/2006/relationships" id="258" r:id="R22d1036683ff4f9d"/>
    <p:sldId xmlns:r="http://schemas.openxmlformats.org/officeDocument/2006/relationships" id="259" r:id="R63b05223b8b4481a"/>
    <p:sldId xmlns:r="http://schemas.openxmlformats.org/officeDocument/2006/relationships" id="260" r:id="Rfe4168f88f6f44ed"/>
    <p:sldId xmlns:r="http://schemas.openxmlformats.org/officeDocument/2006/relationships" id="261" r:id="R6a1a7a8a4b4f4f23"/>
    <p:sldId xmlns:r="http://schemas.openxmlformats.org/officeDocument/2006/relationships" id="262" r:id="Rc9bb0832dac54d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dfc307573d4065" /><Relationship Type="http://schemas.openxmlformats.org/officeDocument/2006/relationships/slide" Target="/ppt/slides/slide1.xml" Id="Re17124dabf5d4eb1" /><Relationship Type="http://schemas.openxmlformats.org/officeDocument/2006/relationships/slide" Target="/ppt/slides/slide2.xml" Id="Rf1903cceee874716" /><Relationship Type="http://schemas.openxmlformats.org/officeDocument/2006/relationships/slide" Target="/ppt/slides/slide3.xml" Id="R22d1036683ff4f9d" /><Relationship Type="http://schemas.openxmlformats.org/officeDocument/2006/relationships/slide" Target="/ppt/slides/slide4.xml" Id="R63b05223b8b4481a" /><Relationship Type="http://schemas.openxmlformats.org/officeDocument/2006/relationships/slide" Target="/ppt/slides/slide5.xml" Id="Rfe4168f88f6f44ed" /><Relationship Type="http://schemas.openxmlformats.org/officeDocument/2006/relationships/slide" Target="/ppt/slides/slide6.xml" Id="R6a1a7a8a4b4f4f23" /><Relationship Type="http://schemas.openxmlformats.org/officeDocument/2006/relationships/slide" Target="/ppt/slides/slide7.xml" Id="Rc9bb0832dac54d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578ad5d7849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c450805934ac5" /><Relationship Type="http://schemas.openxmlformats.org/officeDocument/2006/relationships/theme" Target="/ppt/slideMasters/theme/theme1.xml" Id="Rdc8a5a3bfa0f49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ec450805934a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fb351c67443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85b1def3a4b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7f1e9491547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21ded4bc84d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9b6e7057c4d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7de57cbbb47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12cdc70dd4e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 OPLAND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OPLAND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35 654 447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3 980 295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3 488 841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13 480 903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23 654 897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OPLAND  –  66,5 %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SOLEM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BANG ROLFSEN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Vestersidvegen 180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8658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18 87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976 755 421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