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7a4f500807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7e1cb111149f2"/>
  </p:sldMasterIdLst>
  <p:sldIdLst>
    <p:sldId xmlns:r="http://schemas.openxmlformats.org/officeDocument/2006/relationships" id="256" r:id="R223dd856a3af48d5"/>
    <p:sldId xmlns:r="http://schemas.openxmlformats.org/officeDocument/2006/relationships" id="257" r:id="R4cb569cb027949ac"/>
    <p:sldId xmlns:r="http://schemas.openxmlformats.org/officeDocument/2006/relationships" id="258" r:id="R518b2999d2e446e8"/>
    <p:sldId xmlns:r="http://schemas.openxmlformats.org/officeDocument/2006/relationships" id="259" r:id="R05573a4eee6b4f7a"/>
    <p:sldId xmlns:r="http://schemas.openxmlformats.org/officeDocument/2006/relationships" id="260" r:id="R0aa28ad50fb74f98"/>
    <p:sldId xmlns:r="http://schemas.openxmlformats.org/officeDocument/2006/relationships" id="261" r:id="R0d839302ada14cef"/>
    <p:sldId xmlns:r="http://schemas.openxmlformats.org/officeDocument/2006/relationships" id="262" r:id="R00a8d9f233b34c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7e1cb111149f2" /><Relationship Type="http://schemas.openxmlformats.org/officeDocument/2006/relationships/slide" Target="/ppt/slides/slide1.xml" Id="R223dd856a3af48d5" /><Relationship Type="http://schemas.openxmlformats.org/officeDocument/2006/relationships/slide" Target="/ppt/slides/slide2.xml" Id="R4cb569cb027949ac" /><Relationship Type="http://schemas.openxmlformats.org/officeDocument/2006/relationships/slide" Target="/ppt/slides/slide3.xml" Id="R518b2999d2e446e8" /><Relationship Type="http://schemas.openxmlformats.org/officeDocument/2006/relationships/slide" Target="/ppt/slides/slide4.xml" Id="R05573a4eee6b4f7a" /><Relationship Type="http://schemas.openxmlformats.org/officeDocument/2006/relationships/slide" Target="/ppt/slides/slide5.xml" Id="R0aa28ad50fb74f98" /><Relationship Type="http://schemas.openxmlformats.org/officeDocument/2006/relationships/slide" Target="/ppt/slides/slide6.xml" Id="R0d839302ada14cef" /><Relationship Type="http://schemas.openxmlformats.org/officeDocument/2006/relationships/slide" Target="/ppt/slides/slide7.xml" Id="R00a8d9f233b34c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3b527723e42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c99490e734994" /><Relationship Type="http://schemas.openxmlformats.org/officeDocument/2006/relationships/theme" Target="/ppt/slideMasters/theme/theme1.xml" Id="Rbc08ca71684d4c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ac99490e7349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1d347c6584e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826434a3941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b5141031843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14c68770a44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74dc6d65048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2de06a2df49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4c7783f4947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