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b309801d1f4b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631d0176434805"/>
  </p:sldMasterIdLst>
  <p:sldIdLst>
    <p:sldId xmlns:r="http://schemas.openxmlformats.org/officeDocument/2006/relationships" id="256" r:id="R17b1f582fcac43ba"/>
    <p:sldId xmlns:r="http://schemas.openxmlformats.org/officeDocument/2006/relationships" id="257" r:id="Rafbd39f6b4454aad"/>
    <p:sldId xmlns:r="http://schemas.openxmlformats.org/officeDocument/2006/relationships" id="258" r:id="R70750f187b874e30"/>
    <p:sldId xmlns:r="http://schemas.openxmlformats.org/officeDocument/2006/relationships" id="259" r:id="R14dca948c7574b50"/>
    <p:sldId xmlns:r="http://schemas.openxmlformats.org/officeDocument/2006/relationships" id="260" r:id="R8c8e2d4a499d4f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631d0176434805" /><Relationship Type="http://schemas.openxmlformats.org/officeDocument/2006/relationships/slide" Target="/ppt/slides/slide1.xml" Id="R17b1f582fcac43ba" /><Relationship Type="http://schemas.openxmlformats.org/officeDocument/2006/relationships/slide" Target="/ppt/slides/slide2.xml" Id="Rafbd39f6b4454aad" /><Relationship Type="http://schemas.openxmlformats.org/officeDocument/2006/relationships/slide" Target="/ppt/slides/slide3.xml" Id="R70750f187b874e30" /><Relationship Type="http://schemas.openxmlformats.org/officeDocument/2006/relationships/slide" Target="/ppt/slides/slide4.xml" Id="R14dca948c7574b50" /><Relationship Type="http://schemas.openxmlformats.org/officeDocument/2006/relationships/slide" Target="/ppt/slides/slide5.xml" Id="R8c8e2d4a499d4f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d32fba5cc04b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1db61f54d4b67" /><Relationship Type="http://schemas.openxmlformats.org/officeDocument/2006/relationships/theme" Target="/ppt/slideMasters/theme/theme1.xml" Id="R6dabb44b11ee4d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11db61f54d4b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9c31fc9e64c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d838233e246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156506e7d48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478e081524f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af11ed75e4c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