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1cf5cdf55a45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c6e07d8c9d4c14"/>
  </p:sldMasterIdLst>
  <p:sldIdLst>
    <p:sldId xmlns:r="http://schemas.openxmlformats.org/officeDocument/2006/relationships" id="256" r:id="Ra5b1362d4f1d4917"/>
    <p:sldId xmlns:r="http://schemas.openxmlformats.org/officeDocument/2006/relationships" id="257" r:id="R438f8970faab4763"/>
    <p:sldId xmlns:r="http://schemas.openxmlformats.org/officeDocument/2006/relationships" id="258" r:id="R775d635e3f494b85"/>
    <p:sldId xmlns:r="http://schemas.openxmlformats.org/officeDocument/2006/relationships" id="259" r:id="Rb071ef8b36554ff3"/>
    <p:sldId xmlns:r="http://schemas.openxmlformats.org/officeDocument/2006/relationships" id="260" r:id="R9a89f5adb75e4b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c6e07d8c9d4c14" /><Relationship Type="http://schemas.openxmlformats.org/officeDocument/2006/relationships/slide" Target="/ppt/slides/slide1.xml" Id="Ra5b1362d4f1d4917" /><Relationship Type="http://schemas.openxmlformats.org/officeDocument/2006/relationships/slide" Target="/ppt/slides/slide2.xml" Id="R438f8970faab4763" /><Relationship Type="http://schemas.openxmlformats.org/officeDocument/2006/relationships/slide" Target="/ppt/slides/slide3.xml" Id="R775d635e3f494b85" /><Relationship Type="http://schemas.openxmlformats.org/officeDocument/2006/relationships/slide" Target="/ppt/slides/slide4.xml" Id="Rb071ef8b36554ff3" /><Relationship Type="http://schemas.openxmlformats.org/officeDocument/2006/relationships/slide" Target="/ppt/slides/slide5.xml" Id="R9a89f5adb75e4b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c1b02c319f4b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ee0b6673c3450c" /><Relationship Type="http://schemas.openxmlformats.org/officeDocument/2006/relationships/theme" Target="/ppt/slideMasters/theme/theme1.xml" Id="R60a5d64066bd48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ee0b6673c345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c932a3ef242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f58ed4e3344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05bff082044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4b92b6403548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4cfdec5b64f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HALVOR BONESVOLL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 BONESVOLL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 BONESVOLL ble etablert [år] og holder til i Budalen.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 BONESVOLL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 BONESVOLL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 BONESVOLL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Budalsveien 857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7298 Budalen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976 786 017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 BONESVOLL</a:t>
            </a:r>
          </a:p>
        </p:txBody>
      </p:sp>
    </p:spTree>
  </p:cSld>
  <p:clrMapOvr>
    <a:masterClrMapping xmlns:a="http://schemas.openxmlformats.org/drawingml/2006/main"/>
  </p:clrMapOvr>
</p:sld>
</file>