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bc20c8803f04d8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eea9e4b247544d8"/>
  </p:sldMasterIdLst>
  <p:sldIdLst>
    <p:sldId xmlns:r="http://schemas.openxmlformats.org/officeDocument/2006/relationships" id="256" r:id="R446e9ab2326b44c2"/>
    <p:sldId xmlns:r="http://schemas.openxmlformats.org/officeDocument/2006/relationships" id="257" r:id="Rb1ad63bab4e046a9"/>
    <p:sldId xmlns:r="http://schemas.openxmlformats.org/officeDocument/2006/relationships" id="258" r:id="R822e16d0e3534530"/>
    <p:sldId xmlns:r="http://schemas.openxmlformats.org/officeDocument/2006/relationships" id="259" r:id="R7a77ae1cf80d4492"/>
    <p:sldId xmlns:r="http://schemas.openxmlformats.org/officeDocument/2006/relationships" id="260" r:id="R4ed710d80f5b4bbc"/>
    <p:sldId xmlns:r="http://schemas.openxmlformats.org/officeDocument/2006/relationships" id="261" r:id="Rc61027074c954be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eea9e4b247544d8" /><Relationship Type="http://schemas.openxmlformats.org/officeDocument/2006/relationships/slide" Target="/ppt/slides/slide1.xml" Id="R446e9ab2326b44c2" /><Relationship Type="http://schemas.openxmlformats.org/officeDocument/2006/relationships/slide" Target="/ppt/slides/slide2.xml" Id="Rb1ad63bab4e046a9" /><Relationship Type="http://schemas.openxmlformats.org/officeDocument/2006/relationships/slide" Target="/ppt/slides/slide3.xml" Id="R822e16d0e3534530" /><Relationship Type="http://schemas.openxmlformats.org/officeDocument/2006/relationships/slide" Target="/ppt/slides/slide4.xml" Id="R7a77ae1cf80d4492" /><Relationship Type="http://schemas.openxmlformats.org/officeDocument/2006/relationships/slide" Target="/ppt/slides/slide5.xml" Id="R4ed710d80f5b4bbc" /><Relationship Type="http://schemas.openxmlformats.org/officeDocument/2006/relationships/slide" Target="/ppt/slides/slide6.xml" Id="Rc61027074c954be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f0b63882ac3469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63fc9a12b74c60" /><Relationship Type="http://schemas.openxmlformats.org/officeDocument/2006/relationships/theme" Target="/ppt/slideMasters/theme/theme1.xml" Id="Rce8c1f0e6bad4da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a63fc9a12b74c6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b317da7fc34ec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990579ac854ce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ad1ae6de284cf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430922546846f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50c900607849f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50d5e866a74b5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STIFTELSEN JERNBANEETATENS SAMFUNDSBYGNING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STIFTELSEN JERNBANEETATENS SAMFUNDSBYGNING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STIFTELSEN JERNBANEETATENS SAMFUNDSBYGNING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STIFTELSEN JERNBANEETATENS SAMFUNDSBYGNING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STIFTELSEN JERNBANEETATENS SAMFUNDSBYGNING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STIFTELSEN JERNBANEETATENS SAMFUNDSBYGNING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205 324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−791 686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326 982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16 501 165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16 501 972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STIFTELSEN JERNBANEETATENS SAMFUNDSBYGNING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Norsk jernbaneforbund, Møllergata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0179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976 813 596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STIFTELSEN JERNBANEETATENS SAMFUNDSBYGNING</a:t>
            </a:r>
          </a:p>
        </p:txBody>
      </p:sp>
    </p:spTree>
  </p:cSld>
  <p:clrMapOvr>
    <a:masterClrMapping xmlns:a="http://schemas.openxmlformats.org/drawingml/2006/main"/>
  </p:clrMapOvr>
</p:sld>
</file>