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3ea0567ec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464631f57c4f32"/>
  </p:sldMasterIdLst>
  <p:sldIdLst>
    <p:sldId xmlns:r="http://schemas.openxmlformats.org/officeDocument/2006/relationships" id="256" r:id="Rc8c5a338b3b243e7"/>
    <p:sldId xmlns:r="http://schemas.openxmlformats.org/officeDocument/2006/relationships" id="257" r:id="R827a24cc3205434d"/>
    <p:sldId xmlns:r="http://schemas.openxmlformats.org/officeDocument/2006/relationships" id="258" r:id="Rd15fb81f463144c2"/>
    <p:sldId xmlns:r="http://schemas.openxmlformats.org/officeDocument/2006/relationships" id="259" r:id="R78899730d4ad4a11"/>
    <p:sldId xmlns:r="http://schemas.openxmlformats.org/officeDocument/2006/relationships" id="260" r:id="Rbce700b4fa89414d"/>
    <p:sldId xmlns:r="http://schemas.openxmlformats.org/officeDocument/2006/relationships" id="261" r:id="R1ac6629c43034a93"/>
    <p:sldId xmlns:r="http://schemas.openxmlformats.org/officeDocument/2006/relationships" id="262" r:id="R34d863455a67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64631f57c4f32" /><Relationship Type="http://schemas.openxmlformats.org/officeDocument/2006/relationships/slide" Target="/ppt/slides/slide1.xml" Id="Rc8c5a338b3b243e7" /><Relationship Type="http://schemas.openxmlformats.org/officeDocument/2006/relationships/slide" Target="/ppt/slides/slide2.xml" Id="R827a24cc3205434d" /><Relationship Type="http://schemas.openxmlformats.org/officeDocument/2006/relationships/slide" Target="/ppt/slides/slide3.xml" Id="Rd15fb81f463144c2" /><Relationship Type="http://schemas.openxmlformats.org/officeDocument/2006/relationships/slide" Target="/ppt/slides/slide4.xml" Id="R78899730d4ad4a11" /><Relationship Type="http://schemas.openxmlformats.org/officeDocument/2006/relationships/slide" Target="/ppt/slides/slide5.xml" Id="Rbce700b4fa89414d" /><Relationship Type="http://schemas.openxmlformats.org/officeDocument/2006/relationships/slide" Target="/ppt/slides/slide6.xml" Id="R1ac6629c43034a93" /><Relationship Type="http://schemas.openxmlformats.org/officeDocument/2006/relationships/slide" Target="/ppt/slides/slide7.xml" Id="R34d863455a67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7a1b1fe61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8de0f1f744686" /><Relationship Type="http://schemas.openxmlformats.org/officeDocument/2006/relationships/theme" Target="/ppt/slideMasters/theme/theme1.xml" Id="Rc9910f3a133842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8de0f1f7446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292223825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5620a685a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0a15aec29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8e9e0193a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dda65d0a3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b7d15549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31927849a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