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01ad7462d147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d8bdcaa1ae4f05"/>
  </p:sldMasterIdLst>
  <p:sldIdLst>
    <p:sldId xmlns:r="http://schemas.openxmlformats.org/officeDocument/2006/relationships" id="256" r:id="R6f141164b52d45fb"/>
    <p:sldId xmlns:r="http://schemas.openxmlformats.org/officeDocument/2006/relationships" id="257" r:id="Racaab475e46748e0"/>
    <p:sldId xmlns:r="http://schemas.openxmlformats.org/officeDocument/2006/relationships" id="258" r:id="R9e924e3069554235"/>
    <p:sldId xmlns:r="http://schemas.openxmlformats.org/officeDocument/2006/relationships" id="259" r:id="R9a9a2e8121614012"/>
    <p:sldId xmlns:r="http://schemas.openxmlformats.org/officeDocument/2006/relationships" id="260" r:id="Rd9630521a98042a1"/>
    <p:sldId xmlns:r="http://schemas.openxmlformats.org/officeDocument/2006/relationships" id="261" r:id="Rd6da00b5e2ed4a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d8bdcaa1ae4f05" /><Relationship Type="http://schemas.openxmlformats.org/officeDocument/2006/relationships/slide" Target="/ppt/slides/slide1.xml" Id="R6f141164b52d45fb" /><Relationship Type="http://schemas.openxmlformats.org/officeDocument/2006/relationships/slide" Target="/ppt/slides/slide2.xml" Id="Racaab475e46748e0" /><Relationship Type="http://schemas.openxmlformats.org/officeDocument/2006/relationships/slide" Target="/ppt/slides/slide3.xml" Id="R9e924e3069554235" /><Relationship Type="http://schemas.openxmlformats.org/officeDocument/2006/relationships/slide" Target="/ppt/slides/slide4.xml" Id="R9a9a2e8121614012" /><Relationship Type="http://schemas.openxmlformats.org/officeDocument/2006/relationships/slide" Target="/ppt/slides/slide5.xml" Id="Rd9630521a98042a1" /><Relationship Type="http://schemas.openxmlformats.org/officeDocument/2006/relationships/slide" Target="/ppt/slides/slide6.xml" Id="Rd6da00b5e2ed4a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74c076d9ff4e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c44d90d114e37" /><Relationship Type="http://schemas.openxmlformats.org/officeDocument/2006/relationships/theme" Target="/ppt/slideMasters/theme/theme1.xml" Id="R51aff28d9d514f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8c44d90d114e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dd92d76914e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7866c3f9a4e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c63d250d44d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a63cdcd5149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6809c83ee43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aaf93c6b341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HOVEDGATEN 70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HOVEDGATEN 70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HOVEDGATEN 70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HOVEDGATEN 70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HOVEDGATEN 70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HOVEDGATEN 70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PROBITAS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THORBJØRNSEN TRYGVE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HOVEDGATEN 70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976 891 813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HOVEDGATEN 70 AS</a:t>
            </a:r>
          </a:p>
        </p:txBody>
      </p:sp>
    </p:spTree>
  </p:cSld>
  <p:clrMapOvr>
    <a:masterClrMapping xmlns:a="http://schemas.openxmlformats.org/drawingml/2006/main"/>
  </p:clrMapOvr>
</p:sld>
</file>