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fd799d817a40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2a83d242c04d21"/>
  </p:sldMasterIdLst>
  <p:sldIdLst>
    <p:sldId xmlns:r="http://schemas.openxmlformats.org/officeDocument/2006/relationships" id="256" r:id="R2a0e728996984ac6"/>
    <p:sldId xmlns:r="http://schemas.openxmlformats.org/officeDocument/2006/relationships" id="257" r:id="R90113279535d4fae"/>
    <p:sldId xmlns:r="http://schemas.openxmlformats.org/officeDocument/2006/relationships" id="258" r:id="Ra7b004545c674e07"/>
    <p:sldId xmlns:r="http://schemas.openxmlformats.org/officeDocument/2006/relationships" id="259" r:id="Rf8cb6322fbec44d0"/>
    <p:sldId xmlns:r="http://schemas.openxmlformats.org/officeDocument/2006/relationships" id="260" r:id="R8b7378ea879b48c2"/>
    <p:sldId xmlns:r="http://schemas.openxmlformats.org/officeDocument/2006/relationships" id="261" r:id="R4fce2d731e974b29"/>
    <p:sldId xmlns:r="http://schemas.openxmlformats.org/officeDocument/2006/relationships" id="262" r:id="R33153a81905a41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a83d242c04d21" /><Relationship Type="http://schemas.openxmlformats.org/officeDocument/2006/relationships/slide" Target="/ppt/slides/slide1.xml" Id="R2a0e728996984ac6" /><Relationship Type="http://schemas.openxmlformats.org/officeDocument/2006/relationships/slide" Target="/ppt/slides/slide2.xml" Id="R90113279535d4fae" /><Relationship Type="http://schemas.openxmlformats.org/officeDocument/2006/relationships/slide" Target="/ppt/slides/slide3.xml" Id="Ra7b004545c674e07" /><Relationship Type="http://schemas.openxmlformats.org/officeDocument/2006/relationships/slide" Target="/ppt/slides/slide4.xml" Id="Rf8cb6322fbec44d0" /><Relationship Type="http://schemas.openxmlformats.org/officeDocument/2006/relationships/slide" Target="/ppt/slides/slide5.xml" Id="R8b7378ea879b48c2" /><Relationship Type="http://schemas.openxmlformats.org/officeDocument/2006/relationships/slide" Target="/ppt/slides/slide6.xml" Id="R4fce2d731e974b29" /><Relationship Type="http://schemas.openxmlformats.org/officeDocument/2006/relationships/slide" Target="/ppt/slides/slide7.xml" Id="R33153a81905a41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b35347a5a48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ba2f388074d29" /><Relationship Type="http://schemas.openxmlformats.org/officeDocument/2006/relationships/theme" Target="/ppt/slideMasters/theme/theme1.xml" Id="R0e54aee2727f44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bba2f38807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b5fcff82d48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eb4e3e26049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b92ee09584a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df80c6d8340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cdb44c3384b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4d699423b40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ff328bf804f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&amp; LAFT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&amp; LAFT EIENDOM AS ble etablert [år] og holder til i Leira I Valdres.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1 050 900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4 385 514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LAGRUD STEINAR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 GJERMUND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VALDRESFJELLA HUS-OG HYTTEBYGG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Sylvsmedvegen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2920 Leira I Valdres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stlagr@online.no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976 908 821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