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57cd20ac0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add11cd1b499f"/>
  </p:sldMasterIdLst>
  <p:sldIdLst>
    <p:sldId xmlns:r="http://schemas.openxmlformats.org/officeDocument/2006/relationships" id="256" r:id="R9ab9f6013fd749bb"/>
    <p:sldId xmlns:r="http://schemas.openxmlformats.org/officeDocument/2006/relationships" id="257" r:id="R4680680f7e4c4301"/>
    <p:sldId xmlns:r="http://schemas.openxmlformats.org/officeDocument/2006/relationships" id="258" r:id="R5080c848d447465e"/>
    <p:sldId xmlns:r="http://schemas.openxmlformats.org/officeDocument/2006/relationships" id="259" r:id="Rf7130ae1b79045ca"/>
    <p:sldId xmlns:r="http://schemas.openxmlformats.org/officeDocument/2006/relationships" id="260" r:id="Rbf7a6f9803544188"/>
    <p:sldId xmlns:r="http://schemas.openxmlformats.org/officeDocument/2006/relationships" id="261" r:id="Re379d3c7afec4bd8"/>
    <p:sldId xmlns:r="http://schemas.openxmlformats.org/officeDocument/2006/relationships" id="262" r:id="R63ec220d2488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add11cd1b499f" /><Relationship Type="http://schemas.openxmlformats.org/officeDocument/2006/relationships/slide" Target="/ppt/slides/slide1.xml" Id="R9ab9f6013fd749bb" /><Relationship Type="http://schemas.openxmlformats.org/officeDocument/2006/relationships/slide" Target="/ppt/slides/slide2.xml" Id="R4680680f7e4c4301" /><Relationship Type="http://schemas.openxmlformats.org/officeDocument/2006/relationships/slide" Target="/ppt/slides/slide3.xml" Id="R5080c848d447465e" /><Relationship Type="http://schemas.openxmlformats.org/officeDocument/2006/relationships/slide" Target="/ppt/slides/slide4.xml" Id="Rf7130ae1b79045ca" /><Relationship Type="http://schemas.openxmlformats.org/officeDocument/2006/relationships/slide" Target="/ppt/slides/slide5.xml" Id="Rbf7a6f9803544188" /><Relationship Type="http://schemas.openxmlformats.org/officeDocument/2006/relationships/slide" Target="/ppt/slides/slide6.xml" Id="Re379d3c7afec4bd8" /><Relationship Type="http://schemas.openxmlformats.org/officeDocument/2006/relationships/slide" Target="/ppt/slides/slide7.xml" Id="R63ec220d2488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b308232e64f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6cb2570e94a9d" /><Relationship Type="http://schemas.openxmlformats.org/officeDocument/2006/relationships/theme" Target="/ppt/slideMasters/theme/theme1.xml" Id="R880bc70cde01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26cb2570e9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c17cf4be640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c4741e6eb40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265af51d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dff9e45594d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71aed8409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b306dca7749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206f870124d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CALAS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CALAS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414 382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2 474 509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PÅL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Toppåsveien 47C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976 966 236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CALAS EIENDOM AS</a:t>
            </a:r>
          </a:p>
        </p:txBody>
      </p:sp>
    </p:spTree>
  </p:cSld>
  <p:clrMapOvr>
    <a:masterClrMapping xmlns:a="http://schemas.openxmlformats.org/drawingml/2006/main"/>
  </p:clrMapOvr>
</p:sld>
</file>