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3bb563b19248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97874139cb424f"/>
  </p:sldMasterIdLst>
  <p:sldIdLst>
    <p:sldId xmlns:r="http://schemas.openxmlformats.org/officeDocument/2006/relationships" id="256" r:id="R5ee463a5a23e4628"/>
    <p:sldId xmlns:r="http://schemas.openxmlformats.org/officeDocument/2006/relationships" id="257" r:id="R49ceb8416e754cba"/>
    <p:sldId xmlns:r="http://schemas.openxmlformats.org/officeDocument/2006/relationships" id="258" r:id="R302bbc12f0334cfd"/>
    <p:sldId xmlns:r="http://schemas.openxmlformats.org/officeDocument/2006/relationships" id="259" r:id="R0557665b768647f3"/>
    <p:sldId xmlns:r="http://schemas.openxmlformats.org/officeDocument/2006/relationships" id="260" r:id="R1aaf0a3654ea4442"/>
    <p:sldId xmlns:r="http://schemas.openxmlformats.org/officeDocument/2006/relationships" id="261" r:id="R8bf455e349494072"/>
    <p:sldId xmlns:r="http://schemas.openxmlformats.org/officeDocument/2006/relationships" id="262" r:id="R340f0310f11d49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97874139cb424f" /><Relationship Type="http://schemas.openxmlformats.org/officeDocument/2006/relationships/slide" Target="/ppt/slides/slide1.xml" Id="R5ee463a5a23e4628" /><Relationship Type="http://schemas.openxmlformats.org/officeDocument/2006/relationships/slide" Target="/ppt/slides/slide2.xml" Id="R49ceb8416e754cba" /><Relationship Type="http://schemas.openxmlformats.org/officeDocument/2006/relationships/slide" Target="/ppt/slides/slide3.xml" Id="R302bbc12f0334cfd" /><Relationship Type="http://schemas.openxmlformats.org/officeDocument/2006/relationships/slide" Target="/ppt/slides/slide4.xml" Id="R0557665b768647f3" /><Relationship Type="http://schemas.openxmlformats.org/officeDocument/2006/relationships/slide" Target="/ppt/slides/slide5.xml" Id="R1aaf0a3654ea4442" /><Relationship Type="http://schemas.openxmlformats.org/officeDocument/2006/relationships/slide" Target="/ppt/slides/slide6.xml" Id="R8bf455e349494072" /><Relationship Type="http://schemas.openxmlformats.org/officeDocument/2006/relationships/slide" Target="/ppt/slides/slide7.xml" Id="R340f0310f11d49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c4c9a88d7e4f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8ceb1adc349fc" /><Relationship Type="http://schemas.openxmlformats.org/officeDocument/2006/relationships/theme" Target="/ppt/slideMasters/theme/theme1.xml" Id="R257565a5d0364f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68ceb1adc349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f992e934540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b90c8a7b544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275441bb141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5fd37d76449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534a0d1f041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e9bfa150640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111b76a3c41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STOA MØBELSENTER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STOA MØBELSENTER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265 102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10 070 117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14 761 264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LEIF MANGOR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JAN ROGER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SKJÆVESTAD VERONICA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Åsbieveien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05 83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post.arendal@mobelringen.no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976 968 921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