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50f08f92be40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11107b63a84653"/>
  </p:sldMasterIdLst>
  <p:sldIdLst>
    <p:sldId xmlns:r="http://schemas.openxmlformats.org/officeDocument/2006/relationships" id="256" r:id="R911b1f193f824e4a"/>
    <p:sldId xmlns:r="http://schemas.openxmlformats.org/officeDocument/2006/relationships" id="257" r:id="Red9680de12fe4d99"/>
    <p:sldId xmlns:r="http://schemas.openxmlformats.org/officeDocument/2006/relationships" id="258" r:id="Rff321271ea904b4e"/>
    <p:sldId xmlns:r="http://schemas.openxmlformats.org/officeDocument/2006/relationships" id="259" r:id="R7212ab5f0ab04e42"/>
    <p:sldId xmlns:r="http://schemas.openxmlformats.org/officeDocument/2006/relationships" id="260" r:id="R3b567884b7da4b68"/>
    <p:sldId xmlns:r="http://schemas.openxmlformats.org/officeDocument/2006/relationships" id="261" r:id="R270549d573f54d80"/>
    <p:sldId xmlns:r="http://schemas.openxmlformats.org/officeDocument/2006/relationships" id="262" r:id="R11a9ea1dd4eb42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11107b63a84653" /><Relationship Type="http://schemas.openxmlformats.org/officeDocument/2006/relationships/slide" Target="/ppt/slides/slide1.xml" Id="R911b1f193f824e4a" /><Relationship Type="http://schemas.openxmlformats.org/officeDocument/2006/relationships/slide" Target="/ppt/slides/slide2.xml" Id="Red9680de12fe4d99" /><Relationship Type="http://schemas.openxmlformats.org/officeDocument/2006/relationships/slide" Target="/ppt/slides/slide3.xml" Id="Rff321271ea904b4e" /><Relationship Type="http://schemas.openxmlformats.org/officeDocument/2006/relationships/slide" Target="/ppt/slides/slide4.xml" Id="R7212ab5f0ab04e42" /><Relationship Type="http://schemas.openxmlformats.org/officeDocument/2006/relationships/slide" Target="/ppt/slides/slide5.xml" Id="R3b567884b7da4b68" /><Relationship Type="http://schemas.openxmlformats.org/officeDocument/2006/relationships/slide" Target="/ppt/slides/slide6.xml" Id="R270549d573f54d80" /><Relationship Type="http://schemas.openxmlformats.org/officeDocument/2006/relationships/slide" Target="/ppt/slides/slide7.xml" Id="R11a9ea1dd4eb42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cb9e8494c649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557236d204bd1" /><Relationship Type="http://schemas.openxmlformats.org/officeDocument/2006/relationships/theme" Target="/ppt/slideMasters/theme/theme1.xml" Id="Rf30dfd59b71e42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f557236d204b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6fc3b0c924d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7b94569f34b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331145f0b47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0a7f6ebd040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890a1017146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c906dc9c542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d76351b7341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JOHANNES NILSEN HANDLERI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NILSEN HANDLERI AS ble etablert [år] og holder til i Mehamn.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9 446 822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930 346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392 927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7 045 231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MARIE TAGESDATTER FAGERHEIM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Værveien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9770 Mehamn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976 969 421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