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7221c6c12340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6bcdb77d1b45c5"/>
  </p:sldMasterIdLst>
  <p:sldIdLst>
    <p:sldId xmlns:r="http://schemas.openxmlformats.org/officeDocument/2006/relationships" id="256" r:id="Rbbd9943468c84ab3"/>
    <p:sldId xmlns:r="http://schemas.openxmlformats.org/officeDocument/2006/relationships" id="257" r:id="Rc684d671d8824487"/>
    <p:sldId xmlns:r="http://schemas.openxmlformats.org/officeDocument/2006/relationships" id="258" r:id="R7ad5779237e64ad7"/>
    <p:sldId xmlns:r="http://schemas.openxmlformats.org/officeDocument/2006/relationships" id="259" r:id="R917e585793a74a65"/>
    <p:sldId xmlns:r="http://schemas.openxmlformats.org/officeDocument/2006/relationships" id="260" r:id="R6a5224e5d0b64f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bcdb77d1b45c5" /><Relationship Type="http://schemas.openxmlformats.org/officeDocument/2006/relationships/slide" Target="/ppt/slides/slide1.xml" Id="Rbbd9943468c84ab3" /><Relationship Type="http://schemas.openxmlformats.org/officeDocument/2006/relationships/slide" Target="/ppt/slides/slide2.xml" Id="Rc684d671d8824487" /><Relationship Type="http://schemas.openxmlformats.org/officeDocument/2006/relationships/slide" Target="/ppt/slides/slide3.xml" Id="R7ad5779237e64ad7" /><Relationship Type="http://schemas.openxmlformats.org/officeDocument/2006/relationships/slide" Target="/ppt/slides/slide4.xml" Id="R917e585793a74a65" /><Relationship Type="http://schemas.openxmlformats.org/officeDocument/2006/relationships/slide" Target="/ppt/slides/slide5.xml" Id="R6a5224e5d0b64f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dbf8efafc46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b1d6270554952" /><Relationship Type="http://schemas.openxmlformats.org/officeDocument/2006/relationships/theme" Target="/ppt/slideMasters/theme/theme1.xml" Id="Rdb655b5c9a8a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1b1d62705549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f902a4de547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c66e74ca241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49458b7cb41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60b6346ae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e90355703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STORETVEIT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 SOKN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5072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81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storetveit.menighet.bergen@kirken.no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www.kirken.no/storetveit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STORETVEIT SOKN</a:t>
            </a:r>
          </a:p>
        </p:txBody>
      </p:sp>
    </p:spTree>
  </p:cSld>
  <p:clrMapOvr>
    <a:masterClrMapping xmlns:a="http://schemas.openxmlformats.org/drawingml/2006/main"/>
  </p:clrMapOvr>
</p:sld>
</file>