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34897f6b8d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049030b92484b"/>
  </p:sldMasterIdLst>
  <p:sldIdLst>
    <p:sldId xmlns:r="http://schemas.openxmlformats.org/officeDocument/2006/relationships" id="256" r:id="R12f9782282ca4571"/>
    <p:sldId xmlns:r="http://schemas.openxmlformats.org/officeDocument/2006/relationships" id="257" r:id="R41c51af350db48d1"/>
    <p:sldId xmlns:r="http://schemas.openxmlformats.org/officeDocument/2006/relationships" id="258" r:id="Rfe28d0b4d87741f9"/>
    <p:sldId xmlns:r="http://schemas.openxmlformats.org/officeDocument/2006/relationships" id="259" r:id="R512e8456412e440e"/>
    <p:sldId xmlns:r="http://schemas.openxmlformats.org/officeDocument/2006/relationships" id="260" r:id="R135e696844e4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049030b92484b" /><Relationship Type="http://schemas.openxmlformats.org/officeDocument/2006/relationships/slide" Target="/ppt/slides/slide1.xml" Id="R12f9782282ca4571" /><Relationship Type="http://schemas.openxmlformats.org/officeDocument/2006/relationships/slide" Target="/ppt/slides/slide2.xml" Id="R41c51af350db48d1" /><Relationship Type="http://schemas.openxmlformats.org/officeDocument/2006/relationships/slide" Target="/ppt/slides/slide3.xml" Id="Rfe28d0b4d87741f9" /><Relationship Type="http://schemas.openxmlformats.org/officeDocument/2006/relationships/slide" Target="/ppt/slides/slide4.xml" Id="R512e8456412e440e" /><Relationship Type="http://schemas.openxmlformats.org/officeDocument/2006/relationships/slide" Target="/ppt/slides/slide5.xml" Id="R135e696844e4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4846739854f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bc577ec834781" /><Relationship Type="http://schemas.openxmlformats.org/officeDocument/2006/relationships/theme" Target="/ppt/slideMasters/theme/theme1.xml" Id="Rcb29bd9c2ab3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bc577ec83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855a88d38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9b224961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8b8ab881a49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5f0fc1d7c4e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7e21461b5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