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847330724d4f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6d17f5e2754011"/>
  </p:sldMasterIdLst>
  <p:sldIdLst>
    <p:sldId xmlns:r="http://schemas.openxmlformats.org/officeDocument/2006/relationships" id="256" r:id="R5e468c81a94c4de6"/>
    <p:sldId xmlns:r="http://schemas.openxmlformats.org/officeDocument/2006/relationships" id="257" r:id="R3f5a0fb869ef44bf"/>
    <p:sldId xmlns:r="http://schemas.openxmlformats.org/officeDocument/2006/relationships" id="258" r:id="Rfeeff88274fa414b"/>
    <p:sldId xmlns:r="http://schemas.openxmlformats.org/officeDocument/2006/relationships" id="259" r:id="Re96c39ae80d24779"/>
    <p:sldId xmlns:r="http://schemas.openxmlformats.org/officeDocument/2006/relationships" id="260" r:id="R0ef659047bd04d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6d17f5e2754011" /><Relationship Type="http://schemas.openxmlformats.org/officeDocument/2006/relationships/slide" Target="/ppt/slides/slide1.xml" Id="R5e468c81a94c4de6" /><Relationship Type="http://schemas.openxmlformats.org/officeDocument/2006/relationships/slide" Target="/ppt/slides/slide2.xml" Id="R3f5a0fb869ef44bf" /><Relationship Type="http://schemas.openxmlformats.org/officeDocument/2006/relationships/slide" Target="/ppt/slides/slide3.xml" Id="Rfeeff88274fa414b" /><Relationship Type="http://schemas.openxmlformats.org/officeDocument/2006/relationships/slide" Target="/ppt/slides/slide4.xml" Id="Re96c39ae80d24779" /><Relationship Type="http://schemas.openxmlformats.org/officeDocument/2006/relationships/slide" Target="/ppt/slides/slide5.xml" Id="R0ef659047bd04d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2bb86220b544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80715a8e243a9" /><Relationship Type="http://schemas.openxmlformats.org/officeDocument/2006/relationships/theme" Target="/ppt/slideMasters/theme/theme1.xml" Id="R813a44fc98b54c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680715a8e243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ac5d8e8a641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f1ad100914a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f00fa8e0945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0734c5cef4a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72af704054c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STEIGEN KIRKELIGE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STEIGEN KIRKELIGE FELLESRÅD ble etablert [år] og holder til i Leinesfjord.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8283 Leinesfjord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24 02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yvonne.jacobsen@steigen.kmmune.no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977 000 521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STEIGEN KIRKELIGE FELLESRÅD</a:t>
            </a:r>
          </a:p>
        </p:txBody>
      </p:sp>
    </p:spTree>
  </p:cSld>
  <p:clrMapOvr>
    <a:masterClrMapping xmlns:a="http://schemas.openxmlformats.org/drawingml/2006/main"/>
  </p:clrMapOvr>
</p:sld>
</file>