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b6b5b8f8146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aa41f6562e4402"/>
  </p:sldMasterIdLst>
  <p:sldIdLst>
    <p:sldId xmlns:r="http://schemas.openxmlformats.org/officeDocument/2006/relationships" id="256" r:id="Rb490cbb8f1404d5c"/>
    <p:sldId xmlns:r="http://schemas.openxmlformats.org/officeDocument/2006/relationships" id="257" r:id="Rdd1aeae5749a4b27"/>
    <p:sldId xmlns:r="http://schemas.openxmlformats.org/officeDocument/2006/relationships" id="258" r:id="Ra99aec84fee041bc"/>
    <p:sldId xmlns:r="http://schemas.openxmlformats.org/officeDocument/2006/relationships" id="259" r:id="Rf4c0533cdfd94418"/>
    <p:sldId xmlns:r="http://schemas.openxmlformats.org/officeDocument/2006/relationships" id="260" r:id="Rb2bdbc8f368549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a41f6562e4402" /><Relationship Type="http://schemas.openxmlformats.org/officeDocument/2006/relationships/slide" Target="/ppt/slides/slide1.xml" Id="Rb490cbb8f1404d5c" /><Relationship Type="http://schemas.openxmlformats.org/officeDocument/2006/relationships/slide" Target="/ppt/slides/slide2.xml" Id="Rdd1aeae5749a4b27" /><Relationship Type="http://schemas.openxmlformats.org/officeDocument/2006/relationships/slide" Target="/ppt/slides/slide3.xml" Id="Ra99aec84fee041bc" /><Relationship Type="http://schemas.openxmlformats.org/officeDocument/2006/relationships/slide" Target="/ppt/slides/slide4.xml" Id="Rf4c0533cdfd94418" /><Relationship Type="http://schemas.openxmlformats.org/officeDocument/2006/relationships/slide" Target="/ppt/slides/slide5.xml" Id="Rb2bdbc8f368549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d5a10931247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417d0f5de4baa" /><Relationship Type="http://schemas.openxmlformats.org/officeDocument/2006/relationships/theme" Target="/ppt/slideMasters/theme/theme1.xml" Id="R456f332fa93544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c417d0f5de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39b4663e545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21dd9659a4a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2b18e479744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3e91dca14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c4939ba164d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