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b3a5e9999748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befa32e3be450c"/>
  </p:sldMasterIdLst>
  <p:sldIdLst>
    <p:sldId xmlns:r="http://schemas.openxmlformats.org/officeDocument/2006/relationships" id="256" r:id="R970d8f3b8ad846cc"/>
    <p:sldId xmlns:r="http://schemas.openxmlformats.org/officeDocument/2006/relationships" id="257" r:id="R2d0063567b5e4b00"/>
    <p:sldId xmlns:r="http://schemas.openxmlformats.org/officeDocument/2006/relationships" id="258" r:id="Rfdde1559545e4506"/>
    <p:sldId xmlns:r="http://schemas.openxmlformats.org/officeDocument/2006/relationships" id="259" r:id="Ra8dbec2869214b55"/>
    <p:sldId xmlns:r="http://schemas.openxmlformats.org/officeDocument/2006/relationships" id="260" r:id="R9095260b1a044cfe"/>
    <p:sldId xmlns:r="http://schemas.openxmlformats.org/officeDocument/2006/relationships" id="261" r:id="R925772797dc741b4"/>
    <p:sldId xmlns:r="http://schemas.openxmlformats.org/officeDocument/2006/relationships" id="262" r:id="R7ed3f0fd23c845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befa32e3be450c" /><Relationship Type="http://schemas.openxmlformats.org/officeDocument/2006/relationships/slide" Target="/ppt/slides/slide1.xml" Id="R970d8f3b8ad846cc" /><Relationship Type="http://schemas.openxmlformats.org/officeDocument/2006/relationships/slide" Target="/ppt/slides/slide2.xml" Id="R2d0063567b5e4b00" /><Relationship Type="http://schemas.openxmlformats.org/officeDocument/2006/relationships/slide" Target="/ppt/slides/slide3.xml" Id="Rfdde1559545e4506" /><Relationship Type="http://schemas.openxmlformats.org/officeDocument/2006/relationships/slide" Target="/ppt/slides/slide4.xml" Id="Ra8dbec2869214b55" /><Relationship Type="http://schemas.openxmlformats.org/officeDocument/2006/relationships/slide" Target="/ppt/slides/slide5.xml" Id="R9095260b1a044cfe" /><Relationship Type="http://schemas.openxmlformats.org/officeDocument/2006/relationships/slide" Target="/ppt/slides/slide6.xml" Id="R925772797dc741b4" /><Relationship Type="http://schemas.openxmlformats.org/officeDocument/2006/relationships/slide" Target="/ppt/slides/slide7.xml" Id="R7ed3f0fd23c845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e213310074c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2aa7275114583" /><Relationship Type="http://schemas.openxmlformats.org/officeDocument/2006/relationships/theme" Target="/ppt/slideMasters/theme/theme1.xml" Id="Rc2ead7f6be4b47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a2aa72751145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493ebe9cb40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b58315fbd4a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2802341f44e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493e5a0a74c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29b9ccf9249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0cddca31b40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8f304cc5243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INVEST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8 393 442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21 099 395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97 632 467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117 711 194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Krillåsv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977 044 707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