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ee564b48144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885f758e5748d3"/>
  </p:sldMasterIdLst>
  <p:sldIdLst>
    <p:sldId xmlns:r="http://schemas.openxmlformats.org/officeDocument/2006/relationships" id="256" r:id="Rf915aed1926e41e0"/>
    <p:sldId xmlns:r="http://schemas.openxmlformats.org/officeDocument/2006/relationships" id="257" r:id="Ra5fd7c2f79f64b44"/>
    <p:sldId xmlns:r="http://schemas.openxmlformats.org/officeDocument/2006/relationships" id="258" r:id="R893dcd0802ba4e0e"/>
    <p:sldId xmlns:r="http://schemas.openxmlformats.org/officeDocument/2006/relationships" id="259" r:id="Rf0d282c30b654ccd"/>
    <p:sldId xmlns:r="http://schemas.openxmlformats.org/officeDocument/2006/relationships" id="260" r:id="Rcb91f58797f7486e"/>
    <p:sldId xmlns:r="http://schemas.openxmlformats.org/officeDocument/2006/relationships" id="261" r:id="R9f5ba9c400a341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885f758e5748d3" /><Relationship Type="http://schemas.openxmlformats.org/officeDocument/2006/relationships/slide" Target="/ppt/slides/slide1.xml" Id="Rf915aed1926e41e0" /><Relationship Type="http://schemas.openxmlformats.org/officeDocument/2006/relationships/slide" Target="/ppt/slides/slide2.xml" Id="Ra5fd7c2f79f64b44" /><Relationship Type="http://schemas.openxmlformats.org/officeDocument/2006/relationships/slide" Target="/ppt/slides/slide3.xml" Id="R893dcd0802ba4e0e" /><Relationship Type="http://schemas.openxmlformats.org/officeDocument/2006/relationships/slide" Target="/ppt/slides/slide4.xml" Id="Rf0d282c30b654ccd" /><Relationship Type="http://schemas.openxmlformats.org/officeDocument/2006/relationships/slide" Target="/ppt/slides/slide5.xml" Id="Rcb91f58797f7486e" /><Relationship Type="http://schemas.openxmlformats.org/officeDocument/2006/relationships/slide" Target="/ppt/slides/slide6.xml" Id="R9f5ba9c400a341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4c8c7125444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3475dfd614382" /><Relationship Type="http://schemas.openxmlformats.org/officeDocument/2006/relationships/theme" Target="/ppt/slideMasters/theme/theme1.xml" Id="Rfead8ab13fe045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53475dfd61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a134ba5454f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b85d437534f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da3e6158141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0d67bef014c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58d18f67e44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a293a8cd648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