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c265d2451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e650c129b4ef7"/>
  </p:sldMasterIdLst>
  <p:sldIdLst>
    <p:sldId xmlns:r="http://schemas.openxmlformats.org/officeDocument/2006/relationships" id="256" r:id="R743f3470ccf74da8"/>
    <p:sldId xmlns:r="http://schemas.openxmlformats.org/officeDocument/2006/relationships" id="257" r:id="R01a0ee6477564beb"/>
    <p:sldId xmlns:r="http://schemas.openxmlformats.org/officeDocument/2006/relationships" id="258" r:id="Red82dbc8ccff4de5"/>
    <p:sldId xmlns:r="http://schemas.openxmlformats.org/officeDocument/2006/relationships" id="259" r:id="R54184401d6c547af"/>
    <p:sldId xmlns:r="http://schemas.openxmlformats.org/officeDocument/2006/relationships" id="260" r:id="Rc226c6dccd474215"/>
    <p:sldId xmlns:r="http://schemas.openxmlformats.org/officeDocument/2006/relationships" id="261" r:id="R294346a4fafa4ab3"/>
    <p:sldId xmlns:r="http://schemas.openxmlformats.org/officeDocument/2006/relationships" id="262" r:id="R7835bb491017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e650c129b4ef7" /><Relationship Type="http://schemas.openxmlformats.org/officeDocument/2006/relationships/slide" Target="/ppt/slides/slide1.xml" Id="R743f3470ccf74da8" /><Relationship Type="http://schemas.openxmlformats.org/officeDocument/2006/relationships/slide" Target="/ppt/slides/slide2.xml" Id="R01a0ee6477564beb" /><Relationship Type="http://schemas.openxmlformats.org/officeDocument/2006/relationships/slide" Target="/ppt/slides/slide3.xml" Id="Red82dbc8ccff4de5" /><Relationship Type="http://schemas.openxmlformats.org/officeDocument/2006/relationships/slide" Target="/ppt/slides/slide4.xml" Id="R54184401d6c547af" /><Relationship Type="http://schemas.openxmlformats.org/officeDocument/2006/relationships/slide" Target="/ppt/slides/slide5.xml" Id="Rc226c6dccd474215" /><Relationship Type="http://schemas.openxmlformats.org/officeDocument/2006/relationships/slide" Target="/ppt/slides/slide6.xml" Id="R294346a4fafa4ab3" /><Relationship Type="http://schemas.openxmlformats.org/officeDocument/2006/relationships/slide" Target="/ppt/slides/slide7.xml" Id="R7835bb491017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deb1efac8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3f4b309b409f" /><Relationship Type="http://schemas.openxmlformats.org/officeDocument/2006/relationships/theme" Target="/ppt/slideMasters/theme/theme1.xml" Id="R23d9e9a83107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33f4b309b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43f4fa03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60888431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a0401931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90810f9fd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33b40682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c778541b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c20840f23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