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bfc4c4c4f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eb1187575432c"/>
  </p:sldMasterIdLst>
  <p:sldIdLst>
    <p:sldId xmlns:r="http://schemas.openxmlformats.org/officeDocument/2006/relationships" id="256" r:id="R16af9fb16fe148c6"/>
    <p:sldId xmlns:r="http://schemas.openxmlformats.org/officeDocument/2006/relationships" id="257" r:id="R1779f88f304c4867"/>
    <p:sldId xmlns:r="http://schemas.openxmlformats.org/officeDocument/2006/relationships" id="258" r:id="R7fbd05434afd48eb"/>
    <p:sldId xmlns:r="http://schemas.openxmlformats.org/officeDocument/2006/relationships" id="259" r:id="R3e9fb43f14b74b1f"/>
    <p:sldId xmlns:r="http://schemas.openxmlformats.org/officeDocument/2006/relationships" id="260" r:id="R8a530170f6be4316"/>
    <p:sldId xmlns:r="http://schemas.openxmlformats.org/officeDocument/2006/relationships" id="261" r:id="Ra05a83157ac14f9e"/>
    <p:sldId xmlns:r="http://schemas.openxmlformats.org/officeDocument/2006/relationships" id="262" r:id="R7d16b116cdf545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eb1187575432c" /><Relationship Type="http://schemas.openxmlformats.org/officeDocument/2006/relationships/slide" Target="/ppt/slides/slide1.xml" Id="R16af9fb16fe148c6" /><Relationship Type="http://schemas.openxmlformats.org/officeDocument/2006/relationships/slide" Target="/ppt/slides/slide2.xml" Id="R1779f88f304c4867" /><Relationship Type="http://schemas.openxmlformats.org/officeDocument/2006/relationships/slide" Target="/ppt/slides/slide3.xml" Id="R7fbd05434afd48eb" /><Relationship Type="http://schemas.openxmlformats.org/officeDocument/2006/relationships/slide" Target="/ppt/slides/slide4.xml" Id="R3e9fb43f14b74b1f" /><Relationship Type="http://schemas.openxmlformats.org/officeDocument/2006/relationships/slide" Target="/ppt/slides/slide5.xml" Id="R8a530170f6be4316" /><Relationship Type="http://schemas.openxmlformats.org/officeDocument/2006/relationships/slide" Target="/ppt/slides/slide6.xml" Id="Ra05a83157ac14f9e" /><Relationship Type="http://schemas.openxmlformats.org/officeDocument/2006/relationships/slide" Target="/ppt/slides/slide7.xml" Id="R7d16b116cdf545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7e378638b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91a3bc5b54da5" /><Relationship Type="http://schemas.openxmlformats.org/officeDocument/2006/relationships/theme" Target="/ppt/slideMasters/theme/theme1.xml" Id="R72ddbcb66d71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91a3bc5b54d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c2bfde201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7aa6721a344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7d702d0cd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995f10355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35da481bf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41f24531d47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401d7bf4646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SHIP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110 661 200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114 294 460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977 175 607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