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0bfb3c938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70d9aa22642e5"/>
  </p:sldMasterIdLst>
  <p:sldIdLst>
    <p:sldId xmlns:r="http://schemas.openxmlformats.org/officeDocument/2006/relationships" id="256" r:id="Ref34b84c156f4318"/>
    <p:sldId xmlns:r="http://schemas.openxmlformats.org/officeDocument/2006/relationships" id="257" r:id="Rfc795f16f91f48a6"/>
    <p:sldId xmlns:r="http://schemas.openxmlformats.org/officeDocument/2006/relationships" id="258" r:id="R6524936fa3c541bd"/>
    <p:sldId xmlns:r="http://schemas.openxmlformats.org/officeDocument/2006/relationships" id="259" r:id="R121fdda6a9454031"/>
    <p:sldId xmlns:r="http://schemas.openxmlformats.org/officeDocument/2006/relationships" id="260" r:id="R1dff88c357d64dc0"/>
    <p:sldId xmlns:r="http://schemas.openxmlformats.org/officeDocument/2006/relationships" id="261" r:id="Ra5853dc12b19493c"/>
    <p:sldId xmlns:r="http://schemas.openxmlformats.org/officeDocument/2006/relationships" id="262" r:id="Rf5f3446c233b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70d9aa22642e5" /><Relationship Type="http://schemas.openxmlformats.org/officeDocument/2006/relationships/slide" Target="/ppt/slides/slide1.xml" Id="Ref34b84c156f4318" /><Relationship Type="http://schemas.openxmlformats.org/officeDocument/2006/relationships/slide" Target="/ppt/slides/slide2.xml" Id="Rfc795f16f91f48a6" /><Relationship Type="http://schemas.openxmlformats.org/officeDocument/2006/relationships/slide" Target="/ppt/slides/slide3.xml" Id="R6524936fa3c541bd" /><Relationship Type="http://schemas.openxmlformats.org/officeDocument/2006/relationships/slide" Target="/ppt/slides/slide4.xml" Id="R121fdda6a9454031" /><Relationship Type="http://schemas.openxmlformats.org/officeDocument/2006/relationships/slide" Target="/ppt/slides/slide5.xml" Id="R1dff88c357d64dc0" /><Relationship Type="http://schemas.openxmlformats.org/officeDocument/2006/relationships/slide" Target="/ppt/slides/slide6.xml" Id="Ra5853dc12b19493c" /><Relationship Type="http://schemas.openxmlformats.org/officeDocument/2006/relationships/slide" Target="/ppt/slides/slide7.xml" Id="Rf5f3446c233b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5732ae3d7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c625fee86400a" /><Relationship Type="http://schemas.openxmlformats.org/officeDocument/2006/relationships/theme" Target="/ppt/slideMasters/theme/theme1.xml" Id="R55600baf6352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c625fee86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9fe1dd2b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9381b0de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0d1f4c5b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812113cc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6b59336a5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8a47285fc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0f4d12425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