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8a123e85ac4e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7b3a13f3e6474b"/>
  </p:sldMasterIdLst>
  <p:sldIdLst>
    <p:sldId xmlns:r="http://schemas.openxmlformats.org/officeDocument/2006/relationships" id="256" r:id="Rae531c5530954f64"/>
    <p:sldId xmlns:r="http://schemas.openxmlformats.org/officeDocument/2006/relationships" id="257" r:id="R12e704774d554b1f"/>
    <p:sldId xmlns:r="http://schemas.openxmlformats.org/officeDocument/2006/relationships" id="258" r:id="Rbc8ef5e47d184ad7"/>
    <p:sldId xmlns:r="http://schemas.openxmlformats.org/officeDocument/2006/relationships" id="259" r:id="Rb3be900deae84154"/>
    <p:sldId xmlns:r="http://schemas.openxmlformats.org/officeDocument/2006/relationships" id="260" r:id="R93a78bd1d2bc4f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7b3a13f3e6474b" /><Relationship Type="http://schemas.openxmlformats.org/officeDocument/2006/relationships/slide" Target="/ppt/slides/slide1.xml" Id="Rae531c5530954f64" /><Relationship Type="http://schemas.openxmlformats.org/officeDocument/2006/relationships/slide" Target="/ppt/slides/slide2.xml" Id="R12e704774d554b1f" /><Relationship Type="http://schemas.openxmlformats.org/officeDocument/2006/relationships/slide" Target="/ppt/slides/slide3.xml" Id="Rbc8ef5e47d184ad7" /><Relationship Type="http://schemas.openxmlformats.org/officeDocument/2006/relationships/slide" Target="/ppt/slides/slide4.xml" Id="Rb3be900deae84154" /><Relationship Type="http://schemas.openxmlformats.org/officeDocument/2006/relationships/slide" Target="/ppt/slides/slide5.xml" Id="R93a78bd1d2bc4f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0491c83dfc4b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ecc35c8b84a61" /><Relationship Type="http://schemas.openxmlformats.org/officeDocument/2006/relationships/theme" Target="/ppt/slideMasters/theme/theme1.xml" Id="R8627d9e5d2dd40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1ecc35c8b84a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198ea7ed14e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ce0eee58b40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a95e2bd8146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1bd406fd640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2eef0b1c046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SKIPTVET RØRSERVICE MORTEN KVISLER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SKIPTVET RØRSERVICE MORTEN KVISLER ble etablert [år] og holder til i Skiptvet.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Utengaveien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1816 Skiptvet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80 84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977 234 921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