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05217045d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50b59586b0488e"/>
  </p:sldMasterIdLst>
  <p:sldIdLst>
    <p:sldId xmlns:r="http://schemas.openxmlformats.org/officeDocument/2006/relationships" id="256" r:id="R19c61a59575f4f0b"/>
    <p:sldId xmlns:r="http://schemas.openxmlformats.org/officeDocument/2006/relationships" id="257" r:id="R5e7bee35b0ec445e"/>
    <p:sldId xmlns:r="http://schemas.openxmlformats.org/officeDocument/2006/relationships" id="258" r:id="R7bb9822173524c3c"/>
    <p:sldId xmlns:r="http://schemas.openxmlformats.org/officeDocument/2006/relationships" id="259" r:id="Rc69e25c9781b4f3e"/>
    <p:sldId xmlns:r="http://schemas.openxmlformats.org/officeDocument/2006/relationships" id="260" r:id="R47c4a686ddc1406c"/>
    <p:sldId xmlns:r="http://schemas.openxmlformats.org/officeDocument/2006/relationships" id="261" r:id="Radc6129134f14351"/>
    <p:sldId xmlns:r="http://schemas.openxmlformats.org/officeDocument/2006/relationships" id="262" r:id="Rc41091fa28ef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0b59586b0488e" /><Relationship Type="http://schemas.openxmlformats.org/officeDocument/2006/relationships/slide" Target="/ppt/slides/slide1.xml" Id="R19c61a59575f4f0b" /><Relationship Type="http://schemas.openxmlformats.org/officeDocument/2006/relationships/slide" Target="/ppt/slides/slide2.xml" Id="R5e7bee35b0ec445e" /><Relationship Type="http://schemas.openxmlformats.org/officeDocument/2006/relationships/slide" Target="/ppt/slides/slide3.xml" Id="R7bb9822173524c3c" /><Relationship Type="http://schemas.openxmlformats.org/officeDocument/2006/relationships/slide" Target="/ppt/slides/slide4.xml" Id="Rc69e25c9781b4f3e" /><Relationship Type="http://schemas.openxmlformats.org/officeDocument/2006/relationships/slide" Target="/ppt/slides/slide5.xml" Id="R47c4a686ddc1406c" /><Relationship Type="http://schemas.openxmlformats.org/officeDocument/2006/relationships/slide" Target="/ppt/slides/slide6.xml" Id="Radc6129134f14351" /><Relationship Type="http://schemas.openxmlformats.org/officeDocument/2006/relationships/slide" Target="/ppt/slides/slide7.xml" Id="Rc41091fa28ef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11b605f02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6d3c4fc1f427e" /><Relationship Type="http://schemas.openxmlformats.org/officeDocument/2006/relationships/theme" Target="/ppt/slideMasters/theme/theme1.xml" Id="Rc4effbaa0388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6d3c4fc1f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e449224549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bc669b0ff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edb57fa2147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10fb6c02f4a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69a7e862a43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7550cc86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0b83de13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