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42c07c673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9c25d14684ac9"/>
  </p:sldMasterIdLst>
  <p:sldIdLst>
    <p:sldId xmlns:r="http://schemas.openxmlformats.org/officeDocument/2006/relationships" id="256" r:id="R8afd023b5ab74f28"/>
    <p:sldId xmlns:r="http://schemas.openxmlformats.org/officeDocument/2006/relationships" id="257" r:id="R6355eac88cc84e91"/>
    <p:sldId xmlns:r="http://schemas.openxmlformats.org/officeDocument/2006/relationships" id="258" r:id="Rcce5a69d8e254b0e"/>
    <p:sldId xmlns:r="http://schemas.openxmlformats.org/officeDocument/2006/relationships" id="259" r:id="Ra3c49b5b9ee54a48"/>
    <p:sldId xmlns:r="http://schemas.openxmlformats.org/officeDocument/2006/relationships" id="260" r:id="R437106aa0fe043cc"/>
    <p:sldId xmlns:r="http://schemas.openxmlformats.org/officeDocument/2006/relationships" id="261" r:id="R69895ec282514b3b"/>
    <p:sldId xmlns:r="http://schemas.openxmlformats.org/officeDocument/2006/relationships" id="262" r:id="Rbf45b56fe789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9c25d14684ac9" /><Relationship Type="http://schemas.openxmlformats.org/officeDocument/2006/relationships/slide" Target="/ppt/slides/slide1.xml" Id="R8afd023b5ab74f28" /><Relationship Type="http://schemas.openxmlformats.org/officeDocument/2006/relationships/slide" Target="/ppt/slides/slide2.xml" Id="R6355eac88cc84e91" /><Relationship Type="http://schemas.openxmlformats.org/officeDocument/2006/relationships/slide" Target="/ppt/slides/slide3.xml" Id="Rcce5a69d8e254b0e" /><Relationship Type="http://schemas.openxmlformats.org/officeDocument/2006/relationships/slide" Target="/ppt/slides/slide4.xml" Id="Ra3c49b5b9ee54a48" /><Relationship Type="http://schemas.openxmlformats.org/officeDocument/2006/relationships/slide" Target="/ppt/slides/slide5.xml" Id="R437106aa0fe043cc" /><Relationship Type="http://schemas.openxmlformats.org/officeDocument/2006/relationships/slide" Target="/ppt/slides/slide6.xml" Id="R69895ec282514b3b" /><Relationship Type="http://schemas.openxmlformats.org/officeDocument/2006/relationships/slide" Target="/ppt/slides/slide7.xml" Id="Rbf45b56fe789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c60b01a7b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1d577a16458d" /><Relationship Type="http://schemas.openxmlformats.org/officeDocument/2006/relationships/theme" Target="/ppt/slideMasters/theme/theme1.xml" Id="R7b01d37d3229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f1d577a16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65623a1d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d94b50bc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d832a366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ea9f986eb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7c180727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1e890688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2c8496ad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SOGNDAL HOTELL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SOGNDAL HOTELL EIGEDOM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15 186 770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251 054 595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SOGNDAL HOTELL EIGEDOM AS</a:t>
            </a:r>
          </a:p>
        </p:txBody>
      </p:sp>
    </p:spTree>
  </p:cSld>
  <p:clrMapOvr>
    <a:masterClrMapping xmlns:a="http://schemas.openxmlformats.org/drawingml/2006/main"/>
  </p:clrMapOvr>
</p:sld>
</file>