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50dab317db42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ebe29f52004d79"/>
  </p:sldMasterIdLst>
  <p:sldIdLst>
    <p:sldId xmlns:r="http://schemas.openxmlformats.org/officeDocument/2006/relationships" id="256" r:id="R426b925395034e12"/>
    <p:sldId xmlns:r="http://schemas.openxmlformats.org/officeDocument/2006/relationships" id="257" r:id="R2ea887222436420e"/>
    <p:sldId xmlns:r="http://schemas.openxmlformats.org/officeDocument/2006/relationships" id="258" r:id="Rafa1192f4bc5417b"/>
    <p:sldId xmlns:r="http://schemas.openxmlformats.org/officeDocument/2006/relationships" id="259" r:id="R08de1382d28948e2"/>
    <p:sldId xmlns:r="http://schemas.openxmlformats.org/officeDocument/2006/relationships" id="260" r:id="R7b63359bbae74bf7"/>
    <p:sldId xmlns:r="http://schemas.openxmlformats.org/officeDocument/2006/relationships" id="261" r:id="R0ca9f408cebb4130"/>
    <p:sldId xmlns:r="http://schemas.openxmlformats.org/officeDocument/2006/relationships" id="262" r:id="R537f15ba9bc84a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be29f52004d79" /><Relationship Type="http://schemas.openxmlformats.org/officeDocument/2006/relationships/slide" Target="/ppt/slides/slide1.xml" Id="R426b925395034e12" /><Relationship Type="http://schemas.openxmlformats.org/officeDocument/2006/relationships/slide" Target="/ppt/slides/slide2.xml" Id="R2ea887222436420e" /><Relationship Type="http://schemas.openxmlformats.org/officeDocument/2006/relationships/slide" Target="/ppt/slides/slide3.xml" Id="Rafa1192f4bc5417b" /><Relationship Type="http://schemas.openxmlformats.org/officeDocument/2006/relationships/slide" Target="/ppt/slides/slide4.xml" Id="R08de1382d28948e2" /><Relationship Type="http://schemas.openxmlformats.org/officeDocument/2006/relationships/slide" Target="/ppt/slides/slide5.xml" Id="R7b63359bbae74bf7" /><Relationship Type="http://schemas.openxmlformats.org/officeDocument/2006/relationships/slide" Target="/ppt/slides/slide6.xml" Id="R0ca9f408cebb4130" /><Relationship Type="http://schemas.openxmlformats.org/officeDocument/2006/relationships/slide" Target="/ppt/slides/slide7.xml" Id="R537f15ba9bc84a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18780201241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9e20a2a844ae1" /><Relationship Type="http://schemas.openxmlformats.org/officeDocument/2006/relationships/theme" Target="/ppt/slideMasters/theme/theme1.xml" Id="R405f2715d1e740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e9e20a2a844a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075b7ba634a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16229f94848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d566d8f694d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dc09bac8442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aa9f78a2546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224768d524d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568d6a0a14d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RMS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RMS KAPITALFORVALTNING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13 542 948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MARHAUG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FURRE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MARHAUG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Daaes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14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