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50d909570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bf36d7cef4b99"/>
  </p:sldMasterIdLst>
  <p:sldIdLst>
    <p:sldId xmlns:r="http://schemas.openxmlformats.org/officeDocument/2006/relationships" id="256" r:id="R60113f623c34459c"/>
    <p:sldId xmlns:r="http://schemas.openxmlformats.org/officeDocument/2006/relationships" id="257" r:id="R217d40b19c1a4f25"/>
    <p:sldId xmlns:r="http://schemas.openxmlformats.org/officeDocument/2006/relationships" id="258" r:id="Rb02cffef428e4d78"/>
    <p:sldId xmlns:r="http://schemas.openxmlformats.org/officeDocument/2006/relationships" id="259" r:id="Ra538c55f13cf46dd"/>
    <p:sldId xmlns:r="http://schemas.openxmlformats.org/officeDocument/2006/relationships" id="260" r:id="R036639df436e4128"/>
    <p:sldId xmlns:r="http://schemas.openxmlformats.org/officeDocument/2006/relationships" id="261" r:id="R3b150da052bf4119"/>
    <p:sldId xmlns:r="http://schemas.openxmlformats.org/officeDocument/2006/relationships" id="262" r:id="R972e5fc01f4a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bf36d7cef4b99" /><Relationship Type="http://schemas.openxmlformats.org/officeDocument/2006/relationships/slide" Target="/ppt/slides/slide1.xml" Id="R60113f623c34459c" /><Relationship Type="http://schemas.openxmlformats.org/officeDocument/2006/relationships/slide" Target="/ppt/slides/slide2.xml" Id="R217d40b19c1a4f25" /><Relationship Type="http://schemas.openxmlformats.org/officeDocument/2006/relationships/slide" Target="/ppt/slides/slide3.xml" Id="Rb02cffef428e4d78" /><Relationship Type="http://schemas.openxmlformats.org/officeDocument/2006/relationships/slide" Target="/ppt/slides/slide4.xml" Id="Ra538c55f13cf46dd" /><Relationship Type="http://schemas.openxmlformats.org/officeDocument/2006/relationships/slide" Target="/ppt/slides/slide5.xml" Id="R036639df436e4128" /><Relationship Type="http://schemas.openxmlformats.org/officeDocument/2006/relationships/slide" Target="/ppt/slides/slide6.xml" Id="R3b150da052bf4119" /><Relationship Type="http://schemas.openxmlformats.org/officeDocument/2006/relationships/slide" Target="/ppt/slides/slide7.xml" Id="R972e5fc01f4a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8e97f1196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7603c0d6a4791" /><Relationship Type="http://schemas.openxmlformats.org/officeDocument/2006/relationships/theme" Target="/ppt/slideMasters/theme/theme1.xml" Id="Rf3f8329ddecc45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d7603c0d6a47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0eac2b5fd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9315d7486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45852f47f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2d392ce2947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38a9f1f61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4b2a170f247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98f579370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