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f3f9ff7bcc41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1e58dbe74c4338"/>
  </p:sldMasterIdLst>
  <p:sldIdLst>
    <p:sldId xmlns:r="http://schemas.openxmlformats.org/officeDocument/2006/relationships" id="256" r:id="R7574007a1ab844a0"/>
    <p:sldId xmlns:r="http://schemas.openxmlformats.org/officeDocument/2006/relationships" id="257" r:id="R1fc578d526fb4491"/>
    <p:sldId xmlns:r="http://schemas.openxmlformats.org/officeDocument/2006/relationships" id="258" r:id="Ra1cba8c5257c42c2"/>
    <p:sldId xmlns:r="http://schemas.openxmlformats.org/officeDocument/2006/relationships" id="259" r:id="R7346c14803dd4eea"/>
    <p:sldId xmlns:r="http://schemas.openxmlformats.org/officeDocument/2006/relationships" id="260" r:id="R433e7725de464f9c"/>
    <p:sldId xmlns:r="http://schemas.openxmlformats.org/officeDocument/2006/relationships" id="261" r:id="Ra5439bf1458445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1e58dbe74c4338" /><Relationship Type="http://schemas.openxmlformats.org/officeDocument/2006/relationships/slide" Target="/ppt/slides/slide1.xml" Id="R7574007a1ab844a0" /><Relationship Type="http://schemas.openxmlformats.org/officeDocument/2006/relationships/slide" Target="/ppt/slides/slide2.xml" Id="R1fc578d526fb4491" /><Relationship Type="http://schemas.openxmlformats.org/officeDocument/2006/relationships/slide" Target="/ppt/slides/slide3.xml" Id="Ra1cba8c5257c42c2" /><Relationship Type="http://schemas.openxmlformats.org/officeDocument/2006/relationships/slide" Target="/ppt/slides/slide4.xml" Id="R7346c14803dd4eea" /><Relationship Type="http://schemas.openxmlformats.org/officeDocument/2006/relationships/slide" Target="/ppt/slides/slide5.xml" Id="R433e7725de464f9c" /><Relationship Type="http://schemas.openxmlformats.org/officeDocument/2006/relationships/slide" Target="/ppt/slides/slide6.xml" Id="Ra5439bf1458445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e4a9e445b4d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1dd0dc2a249d5" /><Relationship Type="http://schemas.openxmlformats.org/officeDocument/2006/relationships/theme" Target="/ppt/slideMasters/theme/theme1.xml" Id="Rc74a0e79dc6648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91dd0dc2a249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34bebcbe24f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faf2a723040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db0b979b946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1c0d9713147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7529ced4f4a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5a6560abb40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 PERSSON INVEST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Box 380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Se-831 25 Østersund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978 637 310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