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da443dac449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44d424dc14c1e"/>
  </p:sldMasterIdLst>
  <p:sldIdLst>
    <p:sldId xmlns:r="http://schemas.openxmlformats.org/officeDocument/2006/relationships" id="256" r:id="Ra436bf7117134a85"/>
    <p:sldId xmlns:r="http://schemas.openxmlformats.org/officeDocument/2006/relationships" id="257" r:id="Rfeb47e4b072b4b8f"/>
    <p:sldId xmlns:r="http://schemas.openxmlformats.org/officeDocument/2006/relationships" id="258" r:id="R576ac7c4062a4b60"/>
    <p:sldId xmlns:r="http://schemas.openxmlformats.org/officeDocument/2006/relationships" id="259" r:id="R969ab758c92946df"/>
    <p:sldId xmlns:r="http://schemas.openxmlformats.org/officeDocument/2006/relationships" id="260" r:id="R17d9442bf4994a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44d424dc14c1e" /><Relationship Type="http://schemas.openxmlformats.org/officeDocument/2006/relationships/slide" Target="/ppt/slides/slide1.xml" Id="Ra436bf7117134a85" /><Relationship Type="http://schemas.openxmlformats.org/officeDocument/2006/relationships/slide" Target="/ppt/slides/slide2.xml" Id="Rfeb47e4b072b4b8f" /><Relationship Type="http://schemas.openxmlformats.org/officeDocument/2006/relationships/slide" Target="/ppt/slides/slide3.xml" Id="R576ac7c4062a4b60" /><Relationship Type="http://schemas.openxmlformats.org/officeDocument/2006/relationships/slide" Target="/ppt/slides/slide4.xml" Id="R969ab758c92946df" /><Relationship Type="http://schemas.openxmlformats.org/officeDocument/2006/relationships/slide" Target="/ppt/slides/slide5.xml" Id="R17d9442bf4994a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0adbdeb1b1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78cc423d74e80" /><Relationship Type="http://schemas.openxmlformats.org/officeDocument/2006/relationships/theme" Target="/ppt/slideMasters/theme/theme1.xml" Id="R256f31d605ef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d78cc423d7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9bd662948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c936beb0e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df39c56a444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08c89127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7b28ae4342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 PERSSON INVEST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 PERSSON INVEST ble etablert [år] og holder til i Se-831 25 Østersund.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Box 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Se-831 25 Østersund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978 637 310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 PERSSON INVEST</a:t>
            </a:r>
          </a:p>
        </p:txBody>
      </p:sp>
    </p:spTree>
  </p:cSld>
  <p:clrMapOvr>
    <a:masterClrMapping xmlns:a="http://schemas.openxmlformats.org/drawingml/2006/main"/>
  </p:clrMapOvr>
</p:sld>
</file>