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c5cda00064d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0bb6121cf54496"/>
  </p:sldMasterIdLst>
  <p:sldIdLst>
    <p:sldId xmlns:r="http://schemas.openxmlformats.org/officeDocument/2006/relationships" id="256" r:id="Rb80622f395724c86"/>
    <p:sldId xmlns:r="http://schemas.openxmlformats.org/officeDocument/2006/relationships" id="257" r:id="Reb69e382971e4e7e"/>
    <p:sldId xmlns:r="http://schemas.openxmlformats.org/officeDocument/2006/relationships" id="258" r:id="Rbfe145f2d016442b"/>
    <p:sldId xmlns:r="http://schemas.openxmlformats.org/officeDocument/2006/relationships" id="259" r:id="R7924218ae258453a"/>
    <p:sldId xmlns:r="http://schemas.openxmlformats.org/officeDocument/2006/relationships" id="260" r:id="R7f8c92d418bd4d3b"/>
    <p:sldId xmlns:r="http://schemas.openxmlformats.org/officeDocument/2006/relationships" id="261" r:id="R27d7b77641f24255"/>
    <p:sldId xmlns:r="http://schemas.openxmlformats.org/officeDocument/2006/relationships" id="262" r:id="R70a527949061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0bb6121cf54496" /><Relationship Type="http://schemas.openxmlformats.org/officeDocument/2006/relationships/slide" Target="/ppt/slides/slide1.xml" Id="Rb80622f395724c86" /><Relationship Type="http://schemas.openxmlformats.org/officeDocument/2006/relationships/slide" Target="/ppt/slides/slide2.xml" Id="Reb69e382971e4e7e" /><Relationship Type="http://schemas.openxmlformats.org/officeDocument/2006/relationships/slide" Target="/ppt/slides/slide3.xml" Id="Rbfe145f2d016442b" /><Relationship Type="http://schemas.openxmlformats.org/officeDocument/2006/relationships/slide" Target="/ppt/slides/slide4.xml" Id="R7924218ae258453a" /><Relationship Type="http://schemas.openxmlformats.org/officeDocument/2006/relationships/slide" Target="/ppt/slides/slide5.xml" Id="R7f8c92d418bd4d3b" /><Relationship Type="http://schemas.openxmlformats.org/officeDocument/2006/relationships/slide" Target="/ppt/slides/slide6.xml" Id="R27d7b77641f24255" /><Relationship Type="http://schemas.openxmlformats.org/officeDocument/2006/relationships/slide" Target="/ppt/slides/slide7.xml" Id="R70a527949061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7a9464f1a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52f083abe40b9" /><Relationship Type="http://schemas.openxmlformats.org/officeDocument/2006/relationships/theme" Target="/ppt/slideMasters/theme/theme1.xml" Id="Rc4f00e948abc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52f083abe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c28dbbcf9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c0dc8b8d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113e4c23742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06a3c7a9c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28569f285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fbe546d1f48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d34dd3b16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