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560d6fb6d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59bcf63e54378"/>
  </p:sldMasterIdLst>
  <p:sldIdLst>
    <p:sldId xmlns:r="http://schemas.openxmlformats.org/officeDocument/2006/relationships" id="256" r:id="R72b0b9f20a5e4ccc"/>
    <p:sldId xmlns:r="http://schemas.openxmlformats.org/officeDocument/2006/relationships" id="257" r:id="R47080a534c9e4acf"/>
    <p:sldId xmlns:r="http://schemas.openxmlformats.org/officeDocument/2006/relationships" id="258" r:id="R23677bc5ad5f4664"/>
    <p:sldId xmlns:r="http://schemas.openxmlformats.org/officeDocument/2006/relationships" id="259" r:id="Re5017f2fcc094446"/>
    <p:sldId xmlns:r="http://schemas.openxmlformats.org/officeDocument/2006/relationships" id="260" r:id="Rd576a227e195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59bcf63e54378" /><Relationship Type="http://schemas.openxmlformats.org/officeDocument/2006/relationships/slide" Target="/ppt/slides/slide1.xml" Id="R72b0b9f20a5e4ccc" /><Relationship Type="http://schemas.openxmlformats.org/officeDocument/2006/relationships/slide" Target="/ppt/slides/slide2.xml" Id="R47080a534c9e4acf" /><Relationship Type="http://schemas.openxmlformats.org/officeDocument/2006/relationships/slide" Target="/ppt/slides/slide3.xml" Id="R23677bc5ad5f4664" /><Relationship Type="http://schemas.openxmlformats.org/officeDocument/2006/relationships/slide" Target="/ppt/slides/slide4.xml" Id="Re5017f2fcc094446" /><Relationship Type="http://schemas.openxmlformats.org/officeDocument/2006/relationships/slide" Target="/ppt/slides/slide5.xml" Id="Rd576a227e195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f24535e41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fcee268f0489c" /><Relationship Type="http://schemas.openxmlformats.org/officeDocument/2006/relationships/theme" Target="/ppt/slideMasters/theme/theme1.xml" Id="Rc22529743355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fcee268f0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a755b4ba6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4f66cd1fe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659a495f8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a2485c49f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a0240db27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TBBL SERVICESENTRAL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TBBL SERVICESENTRAL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TBBL SERVICESENTRAL AS</a:t>
            </a:r>
          </a:p>
        </p:txBody>
      </p:sp>
    </p:spTree>
  </p:cSld>
  <p:clrMapOvr>
    <a:masterClrMapping xmlns:a="http://schemas.openxmlformats.org/drawingml/2006/main"/>
  </p:clrMapOvr>
</p:sld>
</file>