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853c476cdf2454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d6b950babfa4473"/>
  </p:sldMasterIdLst>
  <p:sldIdLst>
    <p:sldId xmlns:r="http://schemas.openxmlformats.org/officeDocument/2006/relationships" id="256" r:id="R89fdc673a2a34151"/>
    <p:sldId xmlns:r="http://schemas.openxmlformats.org/officeDocument/2006/relationships" id="257" r:id="R99f2cbcf54ef4862"/>
    <p:sldId xmlns:r="http://schemas.openxmlformats.org/officeDocument/2006/relationships" id="258" r:id="Rca5c77e1ec5c49f4"/>
    <p:sldId xmlns:r="http://schemas.openxmlformats.org/officeDocument/2006/relationships" id="259" r:id="R533a8f70f4fc4a1c"/>
    <p:sldId xmlns:r="http://schemas.openxmlformats.org/officeDocument/2006/relationships" id="260" r:id="R4cbdb702c98b4a05"/>
    <p:sldId xmlns:r="http://schemas.openxmlformats.org/officeDocument/2006/relationships" id="261" r:id="R67f0fa56b6fe494f"/>
    <p:sldId xmlns:r="http://schemas.openxmlformats.org/officeDocument/2006/relationships" id="262" r:id="R8be048fd35104b0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d6b950babfa4473" /><Relationship Type="http://schemas.openxmlformats.org/officeDocument/2006/relationships/slide" Target="/ppt/slides/slide1.xml" Id="R89fdc673a2a34151" /><Relationship Type="http://schemas.openxmlformats.org/officeDocument/2006/relationships/slide" Target="/ppt/slides/slide2.xml" Id="R99f2cbcf54ef4862" /><Relationship Type="http://schemas.openxmlformats.org/officeDocument/2006/relationships/slide" Target="/ppt/slides/slide3.xml" Id="Rca5c77e1ec5c49f4" /><Relationship Type="http://schemas.openxmlformats.org/officeDocument/2006/relationships/slide" Target="/ppt/slides/slide4.xml" Id="R533a8f70f4fc4a1c" /><Relationship Type="http://schemas.openxmlformats.org/officeDocument/2006/relationships/slide" Target="/ppt/slides/slide5.xml" Id="R4cbdb702c98b4a05" /><Relationship Type="http://schemas.openxmlformats.org/officeDocument/2006/relationships/slide" Target="/ppt/slides/slide6.xml" Id="R67f0fa56b6fe494f" /><Relationship Type="http://schemas.openxmlformats.org/officeDocument/2006/relationships/slide" Target="/ppt/slides/slide7.xml" Id="R8be048fd35104b0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c1b5512bac3488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1900727a5543fd" /><Relationship Type="http://schemas.openxmlformats.org/officeDocument/2006/relationships/theme" Target="/ppt/slideMasters/theme/theme1.xml" Id="R9068bcae45754d8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61900727a5543f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92727cf3ee4b8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6787420cc14f0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fc5ff36d46401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2aa259972f41c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126494b3f34a3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c44cce09cb445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47b6eb5d2a425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SKEIE KAPPA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SKEIE KAPPA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SKEIE KAPPA INVEST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SKEIE KAPPA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SKEIE KAPPA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SKEIE KAPPA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867 145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−746 025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−12 693 690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390 657 968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399 946 869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SKEIE KAPPA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SKEIE TRYM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SKEIE KAPPA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979 287 607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SKEIE KAPPA INVEST AS</a:t>
            </a:r>
          </a:p>
        </p:txBody>
      </p:sp>
    </p:spTree>
  </p:cSld>
  <p:clrMapOvr>
    <a:masterClrMapping xmlns:a="http://schemas.openxmlformats.org/drawingml/2006/main"/>
  </p:clrMapOvr>
</p:sld>
</file>