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71c12df4e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1b22c2db8412a"/>
  </p:sldMasterIdLst>
  <p:sldIdLst>
    <p:sldId xmlns:r="http://schemas.openxmlformats.org/officeDocument/2006/relationships" id="256" r:id="R47a8179c933f4670"/>
    <p:sldId xmlns:r="http://schemas.openxmlformats.org/officeDocument/2006/relationships" id="257" r:id="Rcd37870f5708439d"/>
    <p:sldId xmlns:r="http://schemas.openxmlformats.org/officeDocument/2006/relationships" id="258" r:id="R766886f0b6b344e1"/>
    <p:sldId xmlns:r="http://schemas.openxmlformats.org/officeDocument/2006/relationships" id="259" r:id="R5f43aaff5cad443c"/>
    <p:sldId xmlns:r="http://schemas.openxmlformats.org/officeDocument/2006/relationships" id="260" r:id="Rd63e7931e5c248fa"/>
    <p:sldId xmlns:r="http://schemas.openxmlformats.org/officeDocument/2006/relationships" id="261" r:id="Rc0749d95868f4191"/>
    <p:sldId xmlns:r="http://schemas.openxmlformats.org/officeDocument/2006/relationships" id="262" r:id="Rd463c17e8486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1b22c2db8412a" /><Relationship Type="http://schemas.openxmlformats.org/officeDocument/2006/relationships/slide" Target="/ppt/slides/slide1.xml" Id="R47a8179c933f4670" /><Relationship Type="http://schemas.openxmlformats.org/officeDocument/2006/relationships/slide" Target="/ppt/slides/slide2.xml" Id="Rcd37870f5708439d" /><Relationship Type="http://schemas.openxmlformats.org/officeDocument/2006/relationships/slide" Target="/ppt/slides/slide3.xml" Id="R766886f0b6b344e1" /><Relationship Type="http://schemas.openxmlformats.org/officeDocument/2006/relationships/slide" Target="/ppt/slides/slide4.xml" Id="R5f43aaff5cad443c" /><Relationship Type="http://schemas.openxmlformats.org/officeDocument/2006/relationships/slide" Target="/ppt/slides/slide5.xml" Id="Rd63e7931e5c248fa" /><Relationship Type="http://schemas.openxmlformats.org/officeDocument/2006/relationships/slide" Target="/ppt/slides/slide6.xml" Id="Rc0749d95868f4191" /><Relationship Type="http://schemas.openxmlformats.org/officeDocument/2006/relationships/slide" Target="/ppt/slides/slide7.xml" Id="Rd463c17e8486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471f4990b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697a9e3c41b7" /><Relationship Type="http://schemas.openxmlformats.org/officeDocument/2006/relationships/theme" Target="/ppt/slideMasters/theme/theme1.xml" Id="R8bd409cf08a0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6697a9e3c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7b99ee91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e4717ca84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c0d1176b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5cf72948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9525f1cf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f6aab73f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1ec72012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ERIK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MAGNUS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ERIK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Gjerdesvollen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23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