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ec2432d7ef4d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20f563d54946b8"/>
  </p:sldMasterIdLst>
  <p:sldIdLst>
    <p:sldId xmlns:r="http://schemas.openxmlformats.org/officeDocument/2006/relationships" id="256" r:id="Rc83bfdefcb4d4588"/>
    <p:sldId xmlns:r="http://schemas.openxmlformats.org/officeDocument/2006/relationships" id="257" r:id="R53f47aacd9f54d88"/>
    <p:sldId xmlns:r="http://schemas.openxmlformats.org/officeDocument/2006/relationships" id="258" r:id="R458bce2364b642ad"/>
    <p:sldId xmlns:r="http://schemas.openxmlformats.org/officeDocument/2006/relationships" id="259" r:id="R229f950c0dc547b7"/>
    <p:sldId xmlns:r="http://schemas.openxmlformats.org/officeDocument/2006/relationships" id="260" r:id="R6848e104502543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0f563d54946b8" /><Relationship Type="http://schemas.openxmlformats.org/officeDocument/2006/relationships/slide" Target="/ppt/slides/slide1.xml" Id="Rc83bfdefcb4d4588" /><Relationship Type="http://schemas.openxmlformats.org/officeDocument/2006/relationships/slide" Target="/ppt/slides/slide2.xml" Id="R53f47aacd9f54d88" /><Relationship Type="http://schemas.openxmlformats.org/officeDocument/2006/relationships/slide" Target="/ppt/slides/slide3.xml" Id="R458bce2364b642ad" /><Relationship Type="http://schemas.openxmlformats.org/officeDocument/2006/relationships/slide" Target="/ppt/slides/slide4.xml" Id="R229f950c0dc547b7" /><Relationship Type="http://schemas.openxmlformats.org/officeDocument/2006/relationships/slide" Target="/ppt/slides/slide5.xml" Id="R6848e104502543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52b593de2b43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f4e6d96b741dd" /><Relationship Type="http://schemas.openxmlformats.org/officeDocument/2006/relationships/theme" Target="/ppt/slideMasters/theme/theme1.xml" Id="R044c071d35b64e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ef4e6d96b741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9407fea414e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0c0da68974c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930ebf5184f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00284414c47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1040713a445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 YACHT 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YACHT 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