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fa0055aef49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a7bfc30724f45"/>
  </p:sldMasterIdLst>
  <p:sldIdLst>
    <p:sldId xmlns:r="http://schemas.openxmlformats.org/officeDocument/2006/relationships" id="256" r:id="Rf53bcad6fa234e09"/>
    <p:sldId xmlns:r="http://schemas.openxmlformats.org/officeDocument/2006/relationships" id="257" r:id="Re1959aa53a0744a5"/>
    <p:sldId xmlns:r="http://schemas.openxmlformats.org/officeDocument/2006/relationships" id="258" r:id="R268e701cf8e24f39"/>
    <p:sldId xmlns:r="http://schemas.openxmlformats.org/officeDocument/2006/relationships" id="259" r:id="R844290d243954a2c"/>
    <p:sldId xmlns:r="http://schemas.openxmlformats.org/officeDocument/2006/relationships" id="260" r:id="R1e3cb67a7ea244f7"/>
    <p:sldId xmlns:r="http://schemas.openxmlformats.org/officeDocument/2006/relationships" id="261" r:id="R8710ebc13824434b"/>
    <p:sldId xmlns:r="http://schemas.openxmlformats.org/officeDocument/2006/relationships" id="262" r:id="R7419106c0bc64f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a7bfc30724f45" /><Relationship Type="http://schemas.openxmlformats.org/officeDocument/2006/relationships/slide" Target="/ppt/slides/slide1.xml" Id="Rf53bcad6fa234e09" /><Relationship Type="http://schemas.openxmlformats.org/officeDocument/2006/relationships/slide" Target="/ppt/slides/slide2.xml" Id="Re1959aa53a0744a5" /><Relationship Type="http://schemas.openxmlformats.org/officeDocument/2006/relationships/slide" Target="/ppt/slides/slide3.xml" Id="R268e701cf8e24f39" /><Relationship Type="http://schemas.openxmlformats.org/officeDocument/2006/relationships/slide" Target="/ppt/slides/slide4.xml" Id="R844290d243954a2c" /><Relationship Type="http://schemas.openxmlformats.org/officeDocument/2006/relationships/slide" Target="/ppt/slides/slide5.xml" Id="R1e3cb67a7ea244f7" /><Relationship Type="http://schemas.openxmlformats.org/officeDocument/2006/relationships/slide" Target="/ppt/slides/slide6.xml" Id="R8710ebc13824434b" /><Relationship Type="http://schemas.openxmlformats.org/officeDocument/2006/relationships/slide" Target="/ppt/slides/slide7.xml" Id="R7419106c0bc64f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4828cdabb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4655094b44f8b" /><Relationship Type="http://schemas.openxmlformats.org/officeDocument/2006/relationships/theme" Target="/ppt/slideMasters/theme/theme1.xml" Id="Rada394b68589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4655094b4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61d0ac4b0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f830936ae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79e7765f6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0bb4d235c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599a11c1f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c96db05d041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0b994af7a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