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ee3088737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bf076e3af4863"/>
  </p:sldMasterIdLst>
  <p:sldIdLst>
    <p:sldId xmlns:r="http://schemas.openxmlformats.org/officeDocument/2006/relationships" id="256" r:id="Rb9f3f2fa96d44ac2"/>
    <p:sldId xmlns:r="http://schemas.openxmlformats.org/officeDocument/2006/relationships" id="257" r:id="R6a9f350c0c5f4e5b"/>
    <p:sldId xmlns:r="http://schemas.openxmlformats.org/officeDocument/2006/relationships" id="258" r:id="R19e2268be72a49c1"/>
    <p:sldId xmlns:r="http://schemas.openxmlformats.org/officeDocument/2006/relationships" id="259" r:id="R2455c3606c2c4e7a"/>
    <p:sldId xmlns:r="http://schemas.openxmlformats.org/officeDocument/2006/relationships" id="260" r:id="R7921cd9cced94bd7"/>
    <p:sldId xmlns:r="http://schemas.openxmlformats.org/officeDocument/2006/relationships" id="261" r:id="R92dfc1dff94f4eeb"/>
    <p:sldId xmlns:r="http://schemas.openxmlformats.org/officeDocument/2006/relationships" id="262" r:id="R56dc75849f2a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bf076e3af4863" /><Relationship Type="http://schemas.openxmlformats.org/officeDocument/2006/relationships/slide" Target="/ppt/slides/slide1.xml" Id="Rb9f3f2fa96d44ac2" /><Relationship Type="http://schemas.openxmlformats.org/officeDocument/2006/relationships/slide" Target="/ppt/slides/slide2.xml" Id="R6a9f350c0c5f4e5b" /><Relationship Type="http://schemas.openxmlformats.org/officeDocument/2006/relationships/slide" Target="/ppt/slides/slide3.xml" Id="R19e2268be72a49c1" /><Relationship Type="http://schemas.openxmlformats.org/officeDocument/2006/relationships/slide" Target="/ppt/slides/slide4.xml" Id="R2455c3606c2c4e7a" /><Relationship Type="http://schemas.openxmlformats.org/officeDocument/2006/relationships/slide" Target="/ppt/slides/slide5.xml" Id="R7921cd9cced94bd7" /><Relationship Type="http://schemas.openxmlformats.org/officeDocument/2006/relationships/slide" Target="/ppt/slides/slide6.xml" Id="R92dfc1dff94f4eeb" /><Relationship Type="http://schemas.openxmlformats.org/officeDocument/2006/relationships/slide" Target="/ppt/slides/slide7.xml" Id="R56dc75849f2a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af8df01c7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0fc649c7c4c98" /><Relationship Type="http://schemas.openxmlformats.org/officeDocument/2006/relationships/theme" Target="/ppt/slideMasters/theme/theme1.xml" Id="R8d069653a106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0fc649c7c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a7b465a06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415554b5a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ffbba7570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74a5d96ae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89b6389fe49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6fcc74961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db568339f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