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149631e12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c8bea23f44580"/>
  </p:sldMasterIdLst>
  <p:sldIdLst>
    <p:sldId xmlns:r="http://schemas.openxmlformats.org/officeDocument/2006/relationships" id="256" r:id="Rf4ea28199deb4bc6"/>
    <p:sldId xmlns:r="http://schemas.openxmlformats.org/officeDocument/2006/relationships" id="257" r:id="R9630256d4ec841f8"/>
    <p:sldId xmlns:r="http://schemas.openxmlformats.org/officeDocument/2006/relationships" id="258" r:id="R4f9e1c22a96e47ad"/>
    <p:sldId xmlns:r="http://schemas.openxmlformats.org/officeDocument/2006/relationships" id="259" r:id="R6eaa80fec3384fdb"/>
    <p:sldId xmlns:r="http://schemas.openxmlformats.org/officeDocument/2006/relationships" id="260" r:id="R0a61c26fc6da4bac"/>
    <p:sldId xmlns:r="http://schemas.openxmlformats.org/officeDocument/2006/relationships" id="261" r:id="Rfeb03973343b4a4e"/>
    <p:sldId xmlns:r="http://schemas.openxmlformats.org/officeDocument/2006/relationships" id="262" r:id="R208fd140d7ba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c8bea23f44580" /><Relationship Type="http://schemas.openxmlformats.org/officeDocument/2006/relationships/slide" Target="/ppt/slides/slide1.xml" Id="Rf4ea28199deb4bc6" /><Relationship Type="http://schemas.openxmlformats.org/officeDocument/2006/relationships/slide" Target="/ppt/slides/slide2.xml" Id="R9630256d4ec841f8" /><Relationship Type="http://schemas.openxmlformats.org/officeDocument/2006/relationships/slide" Target="/ppt/slides/slide3.xml" Id="R4f9e1c22a96e47ad" /><Relationship Type="http://schemas.openxmlformats.org/officeDocument/2006/relationships/slide" Target="/ppt/slides/slide4.xml" Id="R6eaa80fec3384fdb" /><Relationship Type="http://schemas.openxmlformats.org/officeDocument/2006/relationships/slide" Target="/ppt/slides/slide5.xml" Id="R0a61c26fc6da4bac" /><Relationship Type="http://schemas.openxmlformats.org/officeDocument/2006/relationships/slide" Target="/ppt/slides/slide6.xml" Id="Rfeb03973343b4a4e" /><Relationship Type="http://schemas.openxmlformats.org/officeDocument/2006/relationships/slide" Target="/ppt/slides/slide7.xml" Id="R208fd140d7ba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7a003a093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afca05b8742c7" /><Relationship Type="http://schemas.openxmlformats.org/officeDocument/2006/relationships/theme" Target="/ppt/slideMasters/theme/theme1.xml" Id="Rc34ce3b49134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afca05b87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a42f463af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01f8da4bd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bb8844d7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8633edbf344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a529d290b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194c1d6a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10c2285bc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