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7bef5388d4e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329cb22664895"/>
  </p:sldMasterIdLst>
  <p:sldIdLst>
    <p:sldId xmlns:r="http://schemas.openxmlformats.org/officeDocument/2006/relationships" id="256" r:id="R6aca401d1b0f4117"/>
    <p:sldId xmlns:r="http://schemas.openxmlformats.org/officeDocument/2006/relationships" id="257" r:id="Rf001902362ba4257"/>
    <p:sldId xmlns:r="http://schemas.openxmlformats.org/officeDocument/2006/relationships" id="258" r:id="R0bc8ca1025a44f4f"/>
    <p:sldId xmlns:r="http://schemas.openxmlformats.org/officeDocument/2006/relationships" id="259" r:id="R3e76e8738f994e25"/>
    <p:sldId xmlns:r="http://schemas.openxmlformats.org/officeDocument/2006/relationships" id="260" r:id="R633b5928382b48bb"/>
    <p:sldId xmlns:r="http://schemas.openxmlformats.org/officeDocument/2006/relationships" id="261" r:id="R8e4c7437e2b04460"/>
    <p:sldId xmlns:r="http://schemas.openxmlformats.org/officeDocument/2006/relationships" id="262" r:id="Rf8e1c59f59df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329cb22664895" /><Relationship Type="http://schemas.openxmlformats.org/officeDocument/2006/relationships/slide" Target="/ppt/slides/slide1.xml" Id="R6aca401d1b0f4117" /><Relationship Type="http://schemas.openxmlformats.org/officeDocument/2006/relationships/slide" Target="/ppt/slides/slide2.xml" Id="Rf001902362ba4257" /><Relationship Type="http://schemas.openxmlformats.org/officeDocument/2006/relationships/slide" Target="/ppt/slides/slide3.xml" Id="R0bc8ca1025a44f4f" /><Relationship Type="http://schemas.openxmlformats.org/officeDocument/2006/relationships/slide" Target="/ppt/slides/slide4.xml" Id="R3e76e8738f994e25" /><Relationship Type="http://schemas.openxmlformats.org/officeDocument/2006/relationships/slide" Target="/ppt/slides/slide5.xml" Id="R633b5928382b48bb" /><Relationship Type="http://schemas.openxmlformats.org/officeDocument/2006/relationships/slide" Target="/ppt/slides/slide6.xml" Id="R8e4c7437e2b04460" /><Relationship Type="http://schemas.openxmlformats.org/officeDocument/2006/relationships/slide" Target="/ppt/slides/slide7.xml" Id="Rf8e1c59f59df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178d53e28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2680ff364e91" /><Relationship Type="http://schemas.openxmlformats.org/officeDocument/2006/relationships/theme" Target="/ppt/slideMasters/theme/theme1.xml" Id="Rc93315a8cc0f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42680ff36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b0d38b7e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1966010c6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28759b75e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e4e71e3c5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bd8881654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9d1cd66b3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8cbf28f7a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