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e163ca11264c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cdea880b3648e0"/>
  </p:sldMasterIdLst>
  <p:sldIdLst>
    <p:sldId xmlns:r="http://schemas.openxmlformats.org/officeDocument/2006/relationships" id="256" r:id="R6aa6ba977ec74dd0"/>
    <p:sldId xmlns:r="http://schemas.openxmlformats.org/officeDocument/2006/relationships" id="257" r:id="Rd07fc4c214364fd0"/>
    <p:sldId xmlns:r="http://schemas.openxmlformats.org/officeDocument/2006/relationships" id="258" r:id="R0e117cf742f645b7"/>
    <p:sldId xmlns:r="http://schemas.openxmlformats.org/officeDocument/2006/relationships" id="259" r:id="Rf8b51f7b97cf4316"/>
    <p:sldId xmlns:r="http://schemas.openxmlformats.org/officeDocument/2006/relationships" id="260" r:id="R653b2cc9b46843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cdea880b3648e0" /><Relationship Type="http://schemas.openxmlformats.org/officeDocument/2006/relationships/slide" Target="/ppt/slides/slide1.xml" Id="R6aa6ba977ec74dd0" /><Relationship Type="http://schemas.openxmlformats.org/officeDocument/2006/relationships/slide" Target="/ppt/slides/slide2.xml" Id="Rd07fc4c214364fd0" /><Relationship Type="http://schemas.openxmlformats.org/officeDocument/2006/relationships/slide" Target="/ppt/slides/slide3.xml" Id="R0e117cf742f645b7" /><Relationship Type="http://schemas.openxmlformats.org/officeDocument/2006/relationships/slide" Target="/ppt/slides/slide4.xml" Id="Rf8b51f7b97cf4316" /><Relationship Type="http://schemas.openxmlformats.org/officeDocument/2006/relationships/slide" Target="/ppt/slides/slide5.xml" Id="R653b2cc9b46843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63add2469246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6fe094db140d4" /><Relationship Type="http://schemas.openxmlformats.org/officeDocument/2006/relationships/theme" Target="/ppt/slideMasters/theme/theme1.xml" Id="R53de97880f8448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56fe094db140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2692fa2214b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630a76e9d4e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1a7e6d19447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15c00240145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986a3c4a34b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HANSEN GRAVING OG TRANSPORT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GRAVING OG TRANSPORT ble etablert [år] og holder til i Borre.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Kimestadveien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3184 Borre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07 45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979 826 621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