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d39e8c116b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31c76ec1ab4a0a"/>
  </p:sldMasterIdLst>
  <p:sldIdLst>
    <p:sldId xmlns:r="http://schemas.openxmlformats.org/officeDocument/2006/relationships" id="256" r:id="Rdf545af779df4314"/>
    <p:sldId xmlns:r="http://schemas.openxmlformats.org/officeDocument/2006/relationships" id="257" r:id="R1da5803256014495"/>
    <p:sldId xmlns:r="http://schemas.openxmlformats.org/officeDocument/2006/relationships" id="258" r:id="Rd282bdff90c54cdf"/>
    <p:sldId xmlns:r="http://schemas.openxmlformats.org/officeDocument/2006/relationships" id="259" r:id="R0b0c0e385f324e94"/>
    <p:sldId xmlns:r="http://schemas.openxmlformats.org/officeDocument/2006/relationships" id="260" r:id="R29ab95a1eec04b7b"/>
    <p:sldId xmlns:r="http://schemas.openxmlformats.org/officeDocument/2006/relationships" id="261" r:id="R239e7db76ec0429c"/>
    <p:sldId xmlns:r="http://schemas.openxmlformats.org/officeDocument/2006/relationships" id="262" r:id="Rd970a973f6124c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1c76ec1ab4a0a" /><Relationship Type="http://schemas.openxmlformats.org/officeDocument/2006/relationships/slide" Target="/ppt/slides/slide1.xml" Id="Rdf545af779df4314" /><Relationship Type="http://schemas.openxmlformats.org/officeDocument/2006/relationships/slide" Target="/ppt/slides/slide2.xml" Id="R1da5803256014495" /><Relationship Type="http://schemas.openxmlformats.org/officeDocument/2006/relationships/slide" Target="/ppt/slides/slide3.xml" Id="Rd282bdff90c54cdf" /><Relationship Type="http://schemas.openxmlformats.org/officeDocument/2006/relationships/slide" Target="/ppt/slides/slide4.xml" Id="R0b0c0e385f324e94" /><Relationship Type="http://schemas.openxmlformats.org/officeDocument/2006/relationships/slide" Target="/ppt/slides/slide5.xml" Id="R29ab95a1eec04b7b" /><Relationship Type="http://schemas.openxmlformats.org/officeDocument/2006/relationships/slide" Target="/ppt/slides/slide6.xml" Id="R239e7db76ec0429c" /><Relationship Type="http://schemas.openxmlformats.org/officeDocument/2006/relationships/slide" Target="/ppt/slides/slide7.xml" Id="Rd970a973f6124c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4a1094bcf40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5a6ac2c5d4642" /><Relationship Type="http://schemas.openxmlformats.org/officeDocument/2006/relationships/theme" Target="/ppt/slideMasters/theme/theme1.xml" Id="R8c3fb5fb42b742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d5a6ac2c5d46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333bcc1e446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309f2b3b542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0241e4ed449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99783eaf6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d37071f2a42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a5fd2156747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4d784098348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1 259 427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509 789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19 341 073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286 355 263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324 600 783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SIAN INVEST AS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ARILD ABEL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Langoddveien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979 870 191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KILEN AS</a:t>
            </a:r>
          </a:p>
        </p:txBody>
      </p:sp>
    </p:spTree>
  </p:cSld>
  <p:clrMapOvr>
    <a:masterClrMapping xmlns:a="http://schemas.openxmlformats.org/drawingml/2006/main"/>
  </p:clrMapOvr>
</p:sld>
</file>