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da79b0f7ba4d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d78b18a02749df"/>
  </p:sldMasterIdLst>
  <p:sldIdLst>
    <p:sldId xmlns:r="http://schemas.openxmlformats.org/officeDocument/2006/relationships" id="256" r:id="R97b13e7cc1744d3b"/>
    <p:sldId xmlns:r="http://schemas.openxmlformats.org/officeDocument/2006/relationships" id="257" r:id="Rcf017b3c53224ad8"/>
    <p:sldId xmlns:r="http://schemas.openxmlformats.org/officeDocument/2006/relationships" id="258" r:id="R7cfd30a34653403c"/>
    <p:sldId xmlns:r="http://schemas.openxmlformats.org/officeDocument/2006/relationships" id="259" r:id="Radbd4225180644c0"/>
    <p:sldId xmlns:r="http://schemas.openxmlformats.org/officeDocument/2006/relationships" id="260" r:id="Re43922aa8d8249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d78b18a02749df" /><Relationship Type="http://schemas.openxmlformats.org/officeDocument/2006/relationships/slide" Target="/ppt/slides/slide1.xml" Id="R97b13e7cc1744d3b" /><Relationship Type="http://schemas.openxmlformats.org/officeDocument/2006/relationships/slide" Target="/ppt/slides/slide2.xml" Id="Rcf017b3c53224ad8" /><Relationship Type="http://schemas.openxmlformats.org/officeDocument/2006/relationships/slide" Target="/ppt/slides/slide3.xml" Id="R7cfd30a34653403c" /><Relationship Type="http://schemas.openxmlformats.org/officeDocument/2006/relationships/slide" Target="/ppt/slides/slide4.xml" Id="Radbd4225180644c0" /><Relationship Type="http://schemas.openxmlformats.org/officeDocument/2006/relationships/slide" Target="/ppt/slides/slide5.xml" Id="Re43922aa8d8249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32b1a5b9244e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dd9a8544794c7f" /><Relationship Type="http://schemas.openxmlformats.org/officeDocument/2006/relationships/theme" Target="/ppt/slideMasters/theme/theme1.xml" Id="R3f93cde162ad42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dd9a8544794c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de314b0a24b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285922d65242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359513823e41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8ce7d6c4248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76866758e7490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TANNLEGE ARNE HUNSTAD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ARNE HUNSTAD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TANNLEGE ARNE HUNSTAD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ARNE HUNSTAD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ARNE HUNSTAD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ARNE HUNSTAD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979 919 549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ARNE HUNSTAD AS</a:t>
            </a:r>
          </a:p>
        </p:txBody>
      </p:sp>
    </p:spTree>
  </p:cSld>
  <p:clrMapOvr>
    <a:masterClrMapping xmlns:a="http://schemas.openxmlformats.org/drawingml/2006/main"/>
  </p:clrMapOvr>
</p:sld>
</file>