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033a61dde8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83b2291e904027"/>
  </p:sldMasterIdLst>
  <p:sldIdLst>
    <p:sldId xmlns:r="http://schemas.openxmlformats.org/officeDocument/2006/relationships" id="256" r:id="R66a58360489347e8"/>
    <p:sldId xmlns:r="http://schemas.openxmlformats.org/officeDocument/2006/relationships" id="257" r:id="R5b1f175ef30b402b"/>
    <p:sldId xmlns:r="http://schemas.openxmlformats.org/officeDocument/2006/relationships" id="258" r:id="Rb8def6f3bbab40c9"/>
    <p:sldId xmlns:r="http://schemas.openxmlformats.org/officeDocument/2006/relationships" id="259" r:id="R0c74b35b4de94d3d"/>
    <p:sldId xmlns:r="http://schemas.openxmlformats.org/officeDocument/2006/relationships" id="260" r:id="R0782a42b57594b62"/>
    <p:sldId xmlns:r="http://schemas.openxmlformats.org/officeDocument/2006/relationships" id="261" r:id="Rb57f146f0ba44bf3"/>
    <p:sldId xmlns:r="http://schemas.openxmlformats.org/officeDocument/2006/relationships" id="262" r:id="Red3ac4787514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3b2291e904027" /><Relationship Type="http://schemas.openxmlformats.org/officeDocument/2006/relationships/slide" Target="/ppt/slides/slide1.xml" Id="R66a58360489347e8" /><Relationship Type="http://schemas.openxmlformats.org/officeDocument/2006/relationships/slide" Target="/ppt/slides/slide2.xml" Id="R5b1f175ef30b402b" /><Relationship Type="http://schemas.openxmlformats.org/officeDocument/2006/relationships/slide" Target="/ppt/slides/slide3.xml" Id="Rb8def6f3bbab40c9" /><Relationship Type="http://schemas.openxmlformats.org/officeDocument/2006/relationships/slide" Target="/ppt/slides/slide4.xml" Id="R0c74b35b4de94d3d" /><Relationship Type="http://schemas.openxmlformats.org/officeDocument/2006/relationships/slide" Target="/ppt/slides/slide5.xml" Id="R0782a42b57594b62" /><Relationship Type="http://schemas.openxmlformats.org/officeDocument/2006/relationships/slide" Target="/ppt/slides/slide6.xml" Id="Rb57f146f0ba44bf3" /><Relationship Type="http://schemas.openxmlformats.org/officeDocument/2006/relationships/slide" Target="/ppt/slides/slide7.xml" Id="Red3ac4787514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cc5353fb3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7f68b28fe4865" /><Relationship Type="http://schemas.openxmlformats.org/officeDocument/2006/relationships/theme" Target="/ppt/slideMasters/theme/theme1.xml" Id="R54f23d453eba4f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7f68b28fe48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cf472c8ec4c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03739b467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8a859dce9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3df275194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5f9c655d8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ca144cca944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d7d52094e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DOVLAND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DOVLAND TRANSPORT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7 982 917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479 329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3 343 634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DOVLAND ODD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Åslandsvegen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93 02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979 921 993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DOVLAND TRANSPORT AS</a:t>
            </a:r>
          </a:p>
        </p:txBody>
      </p:sp>
    </p:spTree>
  </p:cSld>
  <p:clrMapOvr>
    <a:masterClrMapping xmlns:a="http://schemas.openxmlformats.org/drawingml/2006/main"/>
  </p:clrMapOvr>
</p:sld>
</file>