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43566b51e04c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f472b99914496b"/>
  </p:sldMasterIdLst>
  <p:sldIdLst>
    <p:sldId xmlns:r="http://schemas.openxmlformats.org/officeDocument/2006/relationships" id="256" r:id="R259dbfbe82c548a7"/>
    <p:sldId xmlns:r="http://schemas.openxmlformats.org/officeDocument/2006/relationships" id="257" r:id="R9670f1021b2b45f8"/>
    <p:sldId xmlns:r="http://schemas.openxmlformats.org/officeDocument/2006/relationships" id="258" r:id="R3deef6061aee41fb"/>
    <p:sldId xmlns:r="http://schemas.openxmlformats.org/officeDocument/2006/relationships" id="259" r:id="Re50bb5f421144b24"/>
    <p:sldId xmlns:r="http://schemas.openxmlformats.org/officeDocument/2006/relationships" id="260" r:id="Rfa9f59c8bcfe46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472b99914496b" /><Relationship Type="http://schemas.openxmlformats.org/officeDocument/2006/relationships/slide" Target="/ppt/slides/slide1.xml" Id="R259dbfbe82c548a7" /><Relationship Type="http://schemas.openxmlformats.org/officeDocument/2006/relationships/slide" Target="/ppt/slides/slide2.xml" Id="R9670f1021b2b45f8" /><Relationship Type="http://schemas.openxmlformats.org/officeDocument/2006/relationships/slide" Target="/ppt/slides/slide3.xml" Id="R3deef6061aee41fb" /><Relationship Type="http://schemas.openxmlformats.org/officeDocument/2006/relationships/slide" Target="/ppt/slides/slide4.xml" Id="Re50bb5f421144b24" /><Relationship Type="http://schemas.openxmlformats.org/officeDocument/2006/relationships/slide" Target="/ppt/slides/slide5.xml" Id="Rfa9f59c8bcfe46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6905120b644f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6f6afb82e4a24" /><Relationship Type="http://schemas.openxmlformats.org/officeDocument/2006/relationships/theme" Target="/ppt/slideMasters/theme/theme1.xml" Id="R54ebc4e477ae4c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86f6afb82e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97734823447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d7af593684f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b3752c826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8606436be41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c09462be5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