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e47683240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ebf27716e420b"/>
  </p:sldMasterIdLst>
  <p:sldIdLst>
    <p:sldId xmlns:r="http://schemas.openxmlformats.org/officeDocument/2006/relationships" id="256" r:id="R0f6b836aff11442f"/>
    <p:sldId xmlns:r="http://schemas.openxmlformats.org/officeDocument/2006/relationships" id="257" r:id="R0f2212738d3b43ce"/>
    <p:sldId xmlns:r="http://schemas.openxmlformats.org/officeDocument/2006/relationships" id="258" r:id="R67d12db482bc4ae8"/>
    <p:sldId xmlns:r="http://schemas.openxmlformats.org/officeDocument/2006/relationships" id="259" r:id="R8d5396a3947e4502"/>
    <p:sldId xmlns:r="http://schemas.openxmlformats.org/officeDocument/2006/relationships" id="260" r:id="Rda932573f9514d2e"/>
    <p:sldId xmlns:r="http://schemas.openxmlformats.org/officeDocument/2006/relationships" id="261" r:id="Rf7219396278f48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ebf27716e420b" /><Relationship Type="http://schemas.openxmlformats.org/officeDocument/2006/relationships/slide" Target="/ppt/slides/slide1.xml" Id="R0f6b836aff11442f" /><Relationship Type="http://schemas.openxmlformats.org/officeDocument/2006/relationships/slide" Target="/ppt/slides/slide2.xml" Id="R0f2212738d3b43ce" /><Relationship Type="http://schemas.openxmlformats.org/officeDocument/2006/relationships/slide" Target="/ppt/slides/slide3.xml" Id="R67d12db482bc4ae8" /><Relationship Type="http://schemas.openxmlformats.org/officeDocument/2006/relationships/slide" Target="/ppt/slides/slide4.xml" Id="R8d5396a3947e4502" /><Relationship Type="http://schemas.openxmlformats.org/officeDocument/2006/relationships/slide" Target="/ppt/slides/slide5.xml" Id="Rda932573f9514d2e" /><Relationship Type="http://schemas.openxmlformats.org/officeDocument/2006/relationships/slide" Target="/ppt/slides/slide6.xml" Id="Rf7219396278f48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011a43b27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c92c39aea42d1" /><Relationship Type="http://schemas.openxmlformats.org/officeDocument/2006/relationships/theme" Target="/ppt/slideMasters/theme/theme1.xml" Id="R68f1db501760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c92c39aea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d9b0b0ab9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ace40a34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862ec5def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34a4ac431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27e1282de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0266e33494f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