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e9249255c640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3692d67fc493b"/>
  </p:sldMasterIdLst>
  <p:sldIdLst>
    <p:sldId xmlns:r="http://schemas.openxmlformats.org/officeDocument/2006/relationships" id="256" r:id="Ra829811b5cf94e57"/>
    <p:sldId xmlns:r="http://schemas.openxmlformats.org/officeDocument/2006/relationships" id="257" r:id="Rdf025c730d4644bb"/>
    <p:sldId xmlns:r="http://schemas.openxmlformats.org/officeDocument/2006/relationships" id="258" r:id="R67d3bdba9efd481e"/>
    <p:sldId xmlns:r="http://schemas.openxmlformats.org/officeDocument/2006/relationships" id="259" r:id="R4c903dd7e41a448e"/>
    <p:sldId xmlns:r="http://schemas.openxmlformats.org/officeDocument/2006/relationships" id="260" r:id="Reb8f283428114701"/>
    <p:sldId xmlns:r="http://schemas.openxmlformats.org/officeDocument/2006/relationships" id="261" r:id="Rc330774f0271432b"/>
    <p:sldId xmlns:r="http://schemas.openxmlformats.org/officeDocument/2006/relationships" id="262" r:id="R26a48742dabd4d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3692d67fc493b" /><Relationship Type="http://schemas.openxmlformats.org/officeDocument/2006/relationships/slide" Target="/ppt/slides/slide1.xml" Id="Ra829811b5cf94e57" /><Relationship Type="http://schemas.openxmlformats.org/officeDocument/2006/relationships/slide" Target="/ppt/slides/slide2.xml" Id="Rdf025c730d4644bb" /><Relationship Type="http://schemas.openxmlformats.org/officeDocument/2006/relationships/slide" Target="/ppt/slides/slide3.xml" Id="R67d3bdba9efd481e" /><Relationship Type="http://schemas.openxmlformats.org/officeDocument/2006/relationships/slide" Target="/ppt/slides/slide4.xml" Id="R4c903dd7e41a448e" /><Relationship Type="http://schemas.openxmlformats.org/officeDocument/2006/relationships/slide" Target="/ppt/slides/slide5.xml" Id="Reb8f283428114701" /><Relationship Type="http://schemas.openxmlformats.org/officeDocument/2006/relationships/slide" Target="/ppt/slides/slide6.xml" Id="Rc330774f0271432b" /><Relationship Type="http://schemas.openxmlformats.org/officeDocument/2006/relationships/slide" Target="/ppt/slides/slide7.xml" Id="R26a48742dabd4d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fe5693db94f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2a8be6fac4299" /><Relationship Type="http://schemas.openxmlformats.org/officeDocument/2006/relationships/theme" Target="/ppt/slideMasters/theme/theme1.xml" Id="R7f5dcbe5dcc845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22a8be6fac42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b8a5d85f54d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4c128af0044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c01f1d70e45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e2a2e52c6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3a104574742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0c379554842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3829ed3dd4c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