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84d72622fc43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cee75d30e24a64"/>
  </p:sldMasterIdLst>
  <p:sldIdLst>
    <p:sldId xmlns:r="http://schemas.openxmlformats.org/officeDocument/2006/relationships" id="256" r:id="Rb0e261a8cf464858"/>
    <p:sldId xmlns:r="http://schemas.openxmlformats.org/officeDocument/2006/relationships" id="257" r:id="Ra4a88a91d5514d0e"/>
    <p:sldId xmlns:r="http://schemas.openxmlformats.org/officeDocument/2006/relationships" id="258" r:id="R4d8d6ec24bfb4a51"/>
    <p:sldId xmlns:r="http://schemas.openxmlformats.org/officeDocument/2006/relationships" id="259" r:id="R9ca7d9c7b2cd461b"/>
    <p:sldId xmlns:r="http://schemas.openxmlformats.org/officeDocument/2006/relationships" id="260" r:id="R6527de2b3073490a"/>
    <p:sldId xmlns:r="http://schemas.openxmlformats.org/officeDocument/2006/relationships" id="261" r:id="R31d9252a55854542"/>
    <p:sldId xmlns:r="http://schemas.openxmlformats.org/officeDocument/2006/relationships" id="262" r:id="Rd6614bfb1f644b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cee75d30e24a64" /><Relationship Type="http://schemas.openxmlformats.org/officeDocument/2006/relationships/slide" Target="/ppt/slides/slide1.xml" Id="Rb0e261a8cf464858" /><Relationship Type="http://schemas.openxmlformats.org/officeDocument/2006/relationships/slide" Target="/ppt/slides/slide2.xml" Id="Ra4a88a91d5514d0e" /><Relationship Type="http://schemas.openxmlformats.org/officeDocument/2006/relationships/slide" Target="/ppt/slides/slide3.xml" Id="R4d8d6ec24bfb4a51" /><Relationship Type="http://schemas.openxmlformats.org/officeDocument/2006/relationships/slide" Target="/ppt/slides/slide4.xml" Id="R9ca7d9c7b2cd461b" /><Relationship Type="http://schemas.openxmlformats.org/officeDocument/2006/relationships/slide" Target="/ppt/slides/slide5.xml" Id="R6527de2b3073490a" /><Relationship Type="http://schemas.openxmlformats.org/officeDocument/2006/relationships/slide" Target="/ppt/slides/slide6.xml" Id="R31d9252a55854542" /><Relationship Type="http://schemas.openxmlformats.org/officeDocument/2006/relationships/slide" Target="/ppt/slides/slide7.xml" Id="Rd6614bfb1f644b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92e03ce50d48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ed09652a548f2" /><Relationship Type="http://schemas.openxmlformats.org/officeDocument/2006/relationships/theme" Target="/ppt/slideMasters/theme/theme1.xml" Id="R89e45b18865f47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0ed09652a548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616f019b54d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dbd4b9b794d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feb34c1b24a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666f29c2046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9e5dc0c5940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592d1bb1a45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4719841a842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KULELAGERHUSET 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KULELAGERHUSET NO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−176 940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21 965 399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72 297 994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85 112 237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THOEN ARNE SYVER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Vakåsveien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arne.thoen@homelife.no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