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20e61e87041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9e42c8bdc4ba0"/>
  </p:sldMasterIdLst>
  <p:sldIdLst>
    <p:sldId xmlns:r="http://schemas.openxmlformats.org/officeDocument/2006/relationships" id="256" r:id="Rbf08fefe53aa467c"/>
    <p:sldId xmlns:r="http://schemas.openxmlformats.org/officeDocument/2006/relationships" id="257" r:id="R0331fd8eef664bc3"/>
    <p:sldId xmlns:r="http://schemas.openxmlformats.org/officeDocument/2006/relationships" id="258" r:id="Ref2e6e6ff0ee446d"/>
    <p:sldId xmlns:r="http://schemas.openxmlformats.org/officeDocument/2006/relationships" id="259" r:id="R6d7f53621b304344"/>
    <p:sldId xmlns:r="http://schemas.openxmlformats.org/officeDocument/2006/relationships" id="260" r:id="Rb997f449dff94472"/>
    <p:sldId xmlns:r="http://schemas.openxmlformats.org/officeDocument/2006/relationships" id="261" r:id="R22f2445c16b74d9c"/>
    <p:sldId xmlns:r="http://schemas.openxmlformats.org/officeDocument/2006/relationships" id="262" r:id="R274bf9758c7e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9e42c8bdc4ba0" /><Relationship Type="http://schemas.openxmlformats.org/officeDocument/2006/relationships/slide" Target="/ppt/slides/slide1.xml" Id="Rbf08fefe53aa467c" /><Relationship Type="http://schemas.openxmlformats.org/officeDocument/2006/relationships/slide" Target="/ppt/slides/slide2.xml" Id="R0331fd8eef664bc3" /><Relationship Type="http://schemas.openxmlformats.org/officeDocument/2006/relationships/slide" Target="/ppt/slides/slide3.xml" Id="Ref2e6e6ff0ee446d" /><Relationship Type="http://schemas.openxmlformats.org/officeDocument/2006/relationships/slide" Target="/ppt/slides/slide4.xml" Id="R6d7f53621b304344" /><Relationship Type="http://schemas.openxmlformats.org/officeDocument/2006/relationships/slide" Target="/ppt/slides/slide5.xml" Id="Rb997f449dff94472" /><Relationship Type="http://schemas.openxmlformats.org/officeDocument/2006/relationships/slide" Target="/ppt/slides/slide6.xml" Id="R22f2445c16b74d9c" /><Relationship Type="http://schemas.openxmlformats.org/officeDocument/2006/relationships/slide" Target="/ppt/slides/slide7.xml" Id="R274bf9758c7e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b64d76c2a48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00dc50ae549ca" /><Relationship Type="http://schemas.openxmlformats.org/officeDocument/2006/relationships/theme" Target="/ppt/slideMasters/theme/theme1.xml" Id="Rb10588531c8a4f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a00dc50ae549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3292fbb4941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031c1d2f741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0c2b729ef41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f721314af42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f862c19844e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5e4358aa44e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9ebe43bff46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