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efb2fd556747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02c9f927a44ce6"/>
  </p:sldMasterIdLst>
  <p:sldIdLst>
    <p:sldId xmlns:r="http://schemas.openxmlformats.org/officeDocument/2006/relationships" id="256" r:id="R5cc63e0519c64fd0"/>
    <p:sldId xmlns:r="http://schemas.openxmlformats.org/officeDocument/2006/relationships" id="257" r:id="Rfbdc66f68f694242"/>
    <p:sldId xmlns:r="http://schemas.openxmlformats.org/officeDocument/2006/relationships" id="258" r:id="R76257ffb2bb643f1"/>
    <p:sldId xmlns:r="http://schemas.openxmlformats.org/officeDocument/2006/relationships" id="259" r:id="R20d928b5b04c4b86"/>
    <p:sldId xmlns:r="http://schemas.openxmlformats.org/officeDocument/2006/relationships" id="260" r:id="Rba9e974040364f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02c9f927a44ce6" /><Relationship Type="http://schemas.openxmlformats.org/officeDocument/2006/relationships/slide" Target="/ppt/slides/slide1.xml" Id="R5cc63e0519c64fd0" /><Relationship Type="http://schemas.openxmlformats.org/officeDocument/2006/relationships/slide" Target="/ppt/slides/slide2.xml" Id="Rfbdc66f68f694242" /><Relationship Type="http://schemas.openxmlformats.org/officeDocument/2006/relationships/slide" Target="/ppt/slides/slide3.xml" Id="R76257ffb2bb643f1" /><Relationship Type="http://schemas.openxmlformats.org/officeDocument/2006/relationships/slide" Target="/ppt/slides/slide4.xml" Id="R20d928b5b04c4b86" /><Relationship Type="http://schemas.openxmlformats.org/officeDocument/2006/relationships/slide" Target="/ppt/slides/slide5.xml" Id="Rba9e974040364f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5392dad04541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21572cc6b4b38" /><Relationship Type="http://schemas.openxmlformats.org/officeDocument/2006/relationships/theme" Target="/ppt/slideMasters/theme/theme1.xml" Id="Rccdbcb2c3abb4e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921572cc6b4b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162fec64243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92dfad0d24b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d4d5ef79b4c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07c48bd0b44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7d9b17a264d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SOLBERG MUSIKK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MUSIKK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980 043 339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