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d22444dd1b43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d3109cfcb147ad"/>
  </p:sldMasterIdLst>
  <p:sldIdLst>
    <p:sldId xmlns:r="http://schemas.openxmlformats.org/officeDocument/2006/relationships" id="256" r:id="R297beaeaebc9407f"/>
    <p:sldId xmlns:r="http://schemas.openxmlformats.org/officeDocument/2006/relationships" id="257" r:id="Rf318628ca92447e4"/>
    <p:sldId xmlns:r="http://schemas.openxmlformats.org/officeDocument/2006/relationships" id="258" r:id="R7e05183d0a67476f"/>
    <p:sldId xmlns:r="http://schemas.openxmlformats.org/officeDocument/2006/relationships" id="259" r:id="Rce7460a3cd664b96"/>
    <p:sldId xmlns:r="http://schemas.openxmlformats.org/officeDocument/2006/relationships" id="260" r:id="Ref513985ec754258"/>
    <p:sldId xmlns:r="http://schemas.openxmlformats.org/officeDocument/2006/relationships" id="261" r:id="R2fc5327c4c7d4d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3109cfcb147ad" /><Relationship Type="http://schemas.openxmlformats.org/officeDocument/2006/relationships/slide" Target="/ppt/slides/slide1.xml" Id="R297beaeaebc9407f" /><Relationship Type="http://schemas.openxmlformats.org/officeDocument/2006/relationships/slide" Target="/ppt/slides/slide2.xml" Id="Rf318628ca92447e4" /><Relationship Type="http://schemas.openxmlformats.org/officeDocument/2006/relationships/slide" Target="/ppt/slides/slide3.xml" Id="R7e05183d0a67476f" /><Relationship Type="http://schemas.openxmlformats.org/officeDocument/2006/relationships/slide" Target="/ppt/slides/slide4.xml" Id="Rce7460a3cd664b96" /><Relationship Type="http://schemas.openxmlformats.org/officeDocument/2006/relationships/slide" Target="/ppt/slides/slide5.xml" Id="Ref513985ec754258" /><Relationship Type="http://schemas.openxmlformats.org/officeDocument/2006/relationships/slide" Target="/ppt/slides/slide6.xml" Id="R2fc5327c4c7d4d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256e9d9604b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5e94c8ac64946" /><Relationship Type="http://schemas.openxmlformats.org/officeDocument/2006/relationships/theme" Target="/ppt/slideMasters/theme/theme1.xml" Id="R17b5ca0ee26d47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5e94c8ac649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78b093b4842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0b4b46b02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b41616f9f4c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446c7577d48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96dc74b8342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7dd7390604f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HOLMSBU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HOLMSBU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3 055 245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17 744 687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17 749 031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Jegerveien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980 052 702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