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4d181cb98f40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5c383e80de4752"/>
  </p:sldMasterIdLst>
  <p:sldIdLst>
    <p:sldId xmlns:r="http://schemas.openxmlformats.org/officeDocument/2006/relationships" id="256" r:id="Rb04fdd8625fa4312"/>
    <p:sldId xmlns:r="http://schemas.openxmlformats.org/officeDocument/2006/relationships" id="257" r:id="R877f51a496564031"/>
    <p:sldId xmlns:r="http://schemas.openxmlformats.org/officeDocument/2006/relationships" id="258" r:id="R92845a72b6dc48f7"/>
    <p:sldId xmlns:r="http://schemas.openxmlformats.org/officeDocument/2006/relationships" id="259" r:id="Rb791adf5482c4a19"/>
    <p:sldId xmlns:r="http://schemas.openxmlformats.org/officeDocument/2006/relationships" id="260" r:id="R9800c028c93f4039"/>
    <p:sldId xmlns:r="http://schemas.openxmlformats.org/officeDocument/2006/relationships" id="261" r:id="Recacd66fb1a54f1a"/>
    <p:sldId xmlns:r="http://schemas.openxmlformats.org/officeDocument/2006/relationships" id="262" r:id="Re48793f2ff0b4d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5c383e80de4752" /><Relationship Type="http://schemas.openxmlformats.org/officeDocument/2006/relationships/slide" Target="/ppt/slides/slide1.xml" Id="Rb04fdd8625fa4312" /><Relationship Type="http://schemas.openxmlformats.org/officeDocument/2006/relationships/slide" Target="/ppt/slides/slide2.xml" Id="R877f51a496564031" /><Relationship Type="http://schemas.openxmlformats.org/officeDocument/2006/relationships/slide" Target="/ppt/slides/slide3.xml" Id="R92845a72b6dc48f7" /><Relationship Type="http://schemas.openxmlformats.org/officeDocument/2006/relationships/slide" Target="/ppt/slides/slide4.xml" Id="Rb791adf5482c4a19" /><Relationship Type="http://schemas.openxmlformats.org/officeDocument/2006/relationships/slide" Target="/ppt/slides/slide5.xml" Id="R9800c028c93f4039" /><Relationship Type="http://schemas.openxmlformats.org/officeDocument/2006/relationships/slide" Target="/ppt/slides/slide6.xml" Id="Recacd66fb1a54f1a" /><Relationship Type="http://schemas.openxmlformats.org/officeDocument/2006/relationships/slide" Target="/ppt/slides/slide7.xml" Id="Re48793f2ff0b4d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b0432c11a04c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23c96b5c54345" /><Relationship Type="http://schemas.openxmlformats.org/officeDocument/2006/relationships/theme" Target="/ppt/slideMasters/theme/theme1.xml" Id="Rfc4ad71937b541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023c96b5c543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8fc729b4d4c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366e4607f4d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e2c43bb1745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1a999848e4a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d437ec72c4c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27414be664f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1b3a282c242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BATE EIENDOMSUTVIKLING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BATE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BATE EIENDOMSUTVIKLING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BATE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BATE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BATE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101 838 318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−410 599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122 647 324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462 399 955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703 214 934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BATE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BATE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BATE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Zetlitzveien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84 95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batefaktura@bate.no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bate.no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980 126 331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BATE EIENDOMSUTVIKLING AS</a:t>
            </a:r>
          </a:p>
        </p:txBody>
      </p:sp>
    </p:spTree>
  </p:cSld>
  <p:clrMapOvr>
    <a:masterClrMapping xmlns:a="http://schemas.openxmlformats.org/drawingml/2006/main"/>
  </p:clrMapOvr>
</p:sld>
</file>